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1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4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4916" r:id="rId1"/>
    <p:sldMasterId id="2147485375" r:id="rId2"/>
    <p:sldMasterId id="2147485367" r:id="rId3"/>
    <p:sldMasterId id="2147485369" r:id="rId4"/>
    <p:sldMasterId id="2147485370" r:id="rId5"/>
    <p:sldMasterId id="2147485496" r:id="rId6"/>
    <p:sldMasterId id="2147485371" r:id="rId7"/>
    <p:sldMasterId id="2147485372" r:id="rId8"/>
    <p:sldMasterId id="2147485434" r:id="rId9"/>
    <p:sldMasterId id="2147485373" r:id="rId10"/>
    <p:sldMasterId id="2147485374" r:id="rId11"/>
    <p:sldMasterId id="2147485475" r:id="rId12"/>
    <p:sldMasterId id="2147485480" r:id="rId13"/>
    <p:sldMasterId id="2147485397" r:id="rId14"/>
    <p:sldMasterId id="2147485487" r:id="rId15"/>
    <p:sldMasterId id="2147485422" r:id="rId16"/>
  </p:sldMasterIdLst>
  <p:notesMasterIdLst>
    <p:notesMasterId r:id="rId95"/>
  </p:notesMasterIdLst>
  <p:handoutMasterIdLst>
    <p:handoutMasterId r:id="rId96"/>
  </p:handoutMasterIdLst>
  <p:sldIdLst>
    <p:sldId id="256" r:id="rId17"/>
    <p:sldId id="257" r:id="rId18"/>
    <p:sldId id="260" r:id="rId19"/>
    <p:sldId id="261" r:id="rId20"/>
    <p:sldId id="264" r:id="rId21"/>
    <p:sldId id="795" r:id="rId22"/>
    <p:sldId id="269" r:id="rId23"/>
    <p:sldId id="844" r:id="rId24"/>
    <p:sldId id="272" r:id="rId25"/>
    <p:sldId id="802" r:id="rId26"/>
    <p:sldId id="859" r:id="rId27"/>
    <p:sldId id="846" r:id="rId28"/>
    <p:sldId id="858" r:id="rId29"/>
    <p:sldId id="808" r:id="rId30"/>
    <p:sldId id="847" r:id="rId31"/>
    <p:sldId id="285" r:id="rId32"/>
    <p:sldId id="286" r:id="rId33"/>
    <p:sldId id="809" r:id="rId34"/>
    <p:sldId id="273" r:id="rId35"/>
    <p:sldId id="769" r:id="rId36"/>
    <p:sldId id="813" r:id="rId37"/>
    <p:sldId id="277" r:id="rId38"/>
    <p:sldId id="810" r:id="rId39"/>
    <p:sldId id="276" r:id="rId40"/>
    <p:sldId id="811" r:id="rId41"/>
    <p:sldId id="796" r:id="rId42"/>
    <p:sldId id="848" r:id="rId43"/>
    <p:sldId id="849" r:id="rId44"/>
    <p:sldId id="850" r:id="rId45"/>
    <p:sldId id="812" r:id="rId46"/>
    <p:sldId id="293" r:id="rId47"/>
    <p:sldId id="292" r:id="rId48"/>
    <p:sldId id="295" r:id="rId49"/>
    <p:sldId id="839" r:id="rId50"/>
    <p:sldId id="840" r:id="rId51"/>
    <p:sldId id="841" r:id="rId52"/>
    <p:sldId id="788" r:id="rId53"/>
    <p:sldId id="851" r:id="rId54"/>
    <p:sldId id="852" r:id="rId55"/>
    <p:sldId id="821" r:id="rId56"/>
    <p:sldId id="836" r:id="rId57"/>
    <p:sldId id="317" r:id="rId58"/>
    <p:sldId id="768" r:id="rId59"/>
    <p:sldId id="770" r:id="rId60"/>
    <p:sldId id="772" r:id="rId61"/>
    <p:sldId id="773" r:id="rId62"/>
    <p:sldId id="774" r:id="rId63"/>
    <p:sldId id="775" r:id="rId64"/>
    <p:sldId id="776" r:id="rId65"/>
    <p:sldId id="777" r:id="rId66"/>
    <p:sldId id="787" r:id="rId67"/>
    <p:sldId id="778" r:id="rId68"/>
    <p:sldId id="779" r:id="rId69"/>
    <p:sldId id="790" r:id="rId70"/>
    <p:sldId id="854" r:id="rId71"/>
    <p:sldId id="281" r:id="rId72"/>
    <p:sldId id="855" r:id="rId73"/>
    <p:sldId id="284" r:id="rId74"/>
    <p:sldId id="860" r:id="rId75"/>
    <p:sldId id="857" r:id="rId76"/>
    <p:sldId id="349" r:id="rId77"/>
    <p:sldId id="797" r:id="rId78"/>
    <p:sldId id="798" r:id="rId79"/>
    <p:sldId id="799" r:id="rId80"/>
    <p:sldId id="800" r:id="rId81"/>
    <p:sldId id="801" r:id="rId82"/>
    <p:sldId id="289" r:id="rId83"/>
    <p:sldId id="300" r:id="rId84"/>
    <p:sldId id="301" r:id="rId85"/>
    <p:sldId id="303" r:id="rId86"/>
    <p:sldId id="304" r:id="rId87"/>
    <p:sldId id="305" r:id="rId88"/>
    <p:sldId id="306" r:id="rId89"/>
    <p:sldId id="308" r:id="rId90"/>
    <p:sldId id="307" r:id="rId91"/>
    <p:sldId id="314" r:id="rId92"/>
    <p:sldId id="311" r:id="rId93"/>
    <p:sldId id="313" r:id="rId94"/>
  </p:sldIdLst>
  <p:sldSz cx="12192000" cy="6858000"/>
  <p:notesSz cx="6858000" cy="9144000"/>
  <p:embeddedFontLst>
    <p:embeddedFont>
      <p:font typeface="Calibri" panose="020F0502020204030204" pitchFamily="34" charset="0"/>
      <p:regular r:id="rId97"/>
      <p:bold r:id="rId98"/>
      <p:italic r:id="rId99"/>
      <p:boldItalic r:id="rId100"/>
    </p:embeddedFont>
    <p:embeddedFont>
      <p:font typeface="Roboto" panose="02000000000000000000" pitchFamily="2" charset="0"/>
      <p:regular r:id="rId101"/>
      <p:bold r:id="rId102"/>
      <p:italic r:id="rId103"/>
      <p:boldItalic r:id="rId104"/>
    </p:embeddedFont>
    <p:embeddedFont>
      <p:font typeface="Roboto Light" panose="02000000000000000000" pitchFamily="2" charset="0"/>
      <p:regular r:id="rId105"/>
      <p:italic r:id="rId106"/>
    </p:embeddedFont>
    <p:embeddedFont>
      <p:font typeface="Roboto Slab" pitchFamily="2" charset="0"/>
      <p:regular r:id="rId107"/>
      <p:bold r:id="rId108"/>
      <p:italic r:id="rId109"/>
      <p:boldItalic r:id="rId110"/>
    </p:embeddedFont>
    <p:embeddedFont>
      <p:font typeface="Roboto Thin" panose="020B0604020202020204" pitchFamily="2" charset="0"/>
      <p:regular r:id="rId111"/>
      <p:italic r:id="rId112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ik Pietruszka" initials="DP" lastIdx="1" clrIdx="0">
    <p:extLst>
      <p:ext uri="{19B8F6BF-5375-455C-9EA6-DF929625EA0E}">
        <p15:presenceInfo xmlns:p15="http://schemas.microsoft.com/office/powerpoint/2012/main" userId="Dominik Pietruszka" providerId="None"/>
      </p:ext>
    </p:extLst>
  </p:cmAuthor>
  <p:cmAuthor id="2" name="Radosław Lasota" initials="RL" lastIdx="1" clrIdx="1">
    <p:extLst>
      <p:ext uri="{19B8F6BF-5375-455C-9EA6-DF929625EA0E}">
        <p15:presenceInfo xmlns:p15="http://schemas.microsoft.com/office/powerpoint/2012/main" userId="S-1-5-21-1650742135-711988045-914644375-282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FC"/>
    <a:srgbClr val="F2F2F2"/>
    <a:srgbClr val="CCD3F3"/>
    <a:srgbClr val="001C35"/>
    <a:srgbClr val="152A93"/>
    <a:srgbClr val="FFFFFF"/>
    <a:srgbClr val="101F6E"/>
    <a:srgbClr val="006BCD"/>
    <a:srgbClr val="33CC33"/>
    <a:srgbClr val="9DD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4782" autoAdjust="0"/>
  </p:normalViewPr>
  <p:slideViewPr>
    <p:cSldViewPr snapToObjects="1">
      <p:cViewPr varScale="1">
        <p:scale>
          <a:sx n="108" d="100"/>
          <a:sy n="108" d="100"/>
        </p:scale>
        <p:origin x="480" y="114"/>
      </p:cViewPr>
      <p:guideLst/>
    </p:cSldViewPr>
  </p:slideViewPr>
  <p:outlineViewPr>
    <p:cViewPr>
      <p:scale>
        <a:sx n="33" d="100"/>
        <a:sy n="33" d="100"/>
      </p:scale>
      <p:origin x="0" y="-2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35634"/>
    </p:cViewPr>
  </p:sorterViewPr>
  <p:notesViewPr>
    <p:cSldViewPr snapToObjects="1" showGuides="1">
      <p:cViewPr varScale="1">
        <p:scale>
          <a:sx n="155" d="100"/>
          <a:sy n="155" d="100"/>
        </p:scale>
        <p:origin x="49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117" Type="http://schemas.openxmlformats.org/officeDocument/2006/relationships/tableStyles" Target="tableStyles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font" Target="fonts/font16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1.fntdata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font" Target="fonts/font6.fntdata"/><Relationship Id="rId110" Type="http://schemas.openxmlformats.org/officeDocument/2006/relationships/font" Target="fonts/font14.fntdata"/><Relationship Id="rId11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113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116" Type="http://schemas.openxmlformats.org/officeDocument/2006/relationships/theme" Target="theme/theme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handoutMaster" Target="handoutMasters/handoutMaster1.xml"/><Relationship Id="rId11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10.fntdata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13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44771677465361"/>
          <c:y val="8.4404638167638713E-2"/>
          <c:w val="0.55110456645069283"/>
          <c:h val="0.74852128247941585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FD-4072-938D-3382A8923F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FD-4072-938D-3382A8923FFF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0FD-4072-938D-3382A8923FFF}"/>
              </c:ext>
            </c:extLst>
          </c:dPt>
          <c:dLbls>
            <c:dLbl>
              <c:idx val="0"/>
              <c:layout>
                <c:manualLayout>
                  <c:x val="0.20591507938096151"/>
                  <c:y val="0.209428879006667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r>
                      <a:rPr lang="en-US" sz="1400" dirty="0">
                        <a:solidFill>
                          <a:schemeClr val="tx1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t>2</a:t>
                    </a:r>
                    <a:r>
                      <a:rPr lang="en-US" sz="1400" baseline="0" dirty="0">
                        <a:solidFill>
                          <a:schemeClr val="tx1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t> 195 000,00</a:t>
                    </a:r>
                    <a:endParaRPr lang="en-US" sz="1400" dirty="0">
                      <a:solidFill>
                        <a:schemeClr val="tx1"/>
                      </a:solidFill>
                      <a:latin typeface="Roboto" panose="020B0604020202020204" charset="0"/>
                      <a:ea typeface="Roboto" panose="020B060402020202020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pl-PL"/>
                </a:p>
              </c:tx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0FD-4072-938D-3382A8923FFF}"/>
                </c:ext>
              </c:extLst>
            </c:dLbl>
            <c:dLbl>
              <c:idx val="1"/>
              <c:layout>
                <c:manualLayout>
                  <c:x val="-0.17431379235514771"/>
                  <c:y val="-0.1585909408906685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Roboto" panose="020B0604020202020204" charset="0"/>
                        <a:ea typeface="Roboto" panose="020B0604020202020204" charset="0"/>
                      </a:rPr>
                      <a:t> 688 136,00</a:t>
                    </a:r>
                  </a:p>
                  <a:p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0FD-4072-938D-3382A8923FFF}"/>
                </c:ext>
              </c:extLst>
            </c:dLbl>
            <c:dLbl>
              <c:idx val="2"/>
              <c:layout>
                <c:manualLayout>
                  <c:x val="0.16750565768670367"/>
                  <c:y val="-0.13950861629935662"/>
                </c:manualLayout>
              </c:layout>
              <c:tx>
                <c:rich>
                  <a:bodyPr/>
                  <a:lstStyle/>
                  <a:p>
                    <a:r>
                      <a:rPr lang="en-US" sz="1400" b="0" dirty="0">
                        <a:latin typeface="Roboto" panose="020B0604020202020204" charset="0"/>
                        <a:ea typeface="Roboto" panose="020B0604020202020204" charset="0"/>
                      </a:rPr>
                      <a:t>113</a:t>
                    </a:r>
                    <a:r>
                      <a:rPr lang="en-US" sz="1400" b="0" baseline="0" dirty="0">
                        <a:latin typeface="Roboto" panose="020B0604020202020204" charset="0"/>
                        <a:ea typeface="Roboto" panose="020B0604020202020204" charset="0"/>
                      </a:rPr>
                      <a:t> 1</a:t>
                    </a:r>
                    <a:r>
                      <a:rPr lang="en-US" sz="1400" b="0" dirty="0">
                        <a:latin typeface="Roboto" panose="020B0604020202020204" charset="0"/>
                        <a:ea typeface="Roboto" panose="020B0604020202020204" charset="0"/>
                      </a:rPr>
                      <a:t>43,00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0FD-4072-938D-3382A8923F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pl-PL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Jednoosobowa działalność gospodarcza</c:v>
                </c:pt>
                <c:pt idx="1">
                  <c:v>Spółki </c:v>
                </c:pt>
                <c:pt idx="2">
                  <c:v>Pozostałe formy prawne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2195000</c:v>
                </c:pt>
                <c:pt idx="1">
                  <c:v>688136</c:v>
                </c:pt>
                <c:pt idx="2">
                  <c:v>113143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D-4072-938D-3382A8923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b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Z jakimi problemami najczęściej spotyka się Państwa firma w obecnej sytuacji?*</a:t>
            </a:r>
            <a:endParaRPr lang="pl-PL" sz="160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Zagrożenie płynności finansowej</c:v>
                </c:pt>
                <c:pt idx="1">
                  <c:v>Zmienność przepisów</c:v>
                </c:pt>
                <c:pt idx="2">
                  <c:v>Problemy związane z pracą zdalną</c:v>
                </c:pt>
                <c:pt idx="3">
                  <c:v>Ograniczony kontakt bezpośredni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0.1484375</c:v>
                </c:pt>
                <c:pt idx="1">
                  <c:v>0.140625</c:v>
                </c:pt>
                <c:pt idx="2">
                  <c:v>0.11328125</c:v>
                </c:pt>
                <c:pt idx="3">
                  <c:v>0.1015625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8-4A66-B2B3-4E87F87EB30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Zagrożenie płynności finansowej</c:v>
                </c:pt>
                <c:pt idx="1">
                  <c:v>Zmienność przepisów</c:v>
                </c:pt>
                <c:pt idx="2">
                  <c:v>Problemy związane z pracą zdalną</c:v>
                </c:pt>
                <c:pt idx="3">
                  <c:v>Ograniczony kontakt bezpośredni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8B68-4A66-B2B3-4E87F87EB30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Zagrożenie płynności finansowej</c:v>
                </c:pt>
                <c:pt idx="1">
                  <c:v>Zmienność przepisów</c:v>
                </c:pt>
                <c:pt idx="2">
                  <c:v>Problemy związane z pracą zdalną</c:v>
                </c:pt>
                <c:pt idx="3">
                  <c:v>Ograniczony kontakt bezpośredni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8B68-4A66-B2B3-4E87F87EB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0191535"/>
        <c:axId val="1092819327"/>
      </c:barChart>
      <c:catAx>
        <c:axId val="17801915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1092819327"/>
        <c:crosses val="autoZero"/>
        <c:auto val="1"/>
        <c:lblAlgn val="ctr"/>
        <c:lblOffset val="100"/>
        <c:noMultiLvlLbl val="0"/>
      </c:catAx>
      <c:valAx>
        <c:axId val="109281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pl-PL"/>
          </a:p>
        </c:txPr>
        <c:crossAx val="178019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9F-48D1-B25B-CB280C6B27AB}"/>
              </c:ext>
            </c:extLst>
          </c:dPt>
          <c:dLbls>
            <c:dLbl>
              <c:idx val="0"/>
              <c:layout>
                <c:manualLayout>
                  <c:x val="0"/>
                  <c:y val="-0.228728925952672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9F-48D1-B25B-CB280C6B27AB}"/>
                </c:ext>
              </c:extLst>
            </c:dLbl>
            <c:dLbl>
              <c:idx val="1"/>
              <c:layout>
                <c:manualLayout>
                  <c:x val="-2.1274294427258583E-17"/>
                  <c:y val="-0.2342404663370736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9F-48D1-B25B-CB280C6B27AB}"/>
                </c:ext>
              </c:extLst>
            </c:dLbl>
            <c:dLbl>
              <c:idx val="2"/>
              <c:layout>
                <c:manualLayout>
                  <c:x val="0"/>
                  <c:y val="-0.245263547105877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9F-48D1-B25B-CB280C6B27AB}"/>
                </c:ext>
              </c:extLst>
            </c:dLbl>
            <c:dLbl>
              <c:idx val="3"/>
              <c:layout>
                <c:manualLayout>
                  <c:x val="0"/>
                  <c:y val="-0.2728212490278857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9F-48D1-B25B-CB280C6B27AB}"/>
                </c:ext>
              </c:extLst>
            </c:dLbl>
            <c:dLbl>
              <c:idx val="4"/>
              <c:layout>
                <c:manualLayout>
                  <c:x val="0"/>
                  <c:y val="-0.294867410565492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050" b="0" i="0" u="none" strike="noStrike" kern="1200" baseline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6-FF9F-48D1-B25B-CB280C6B27AB}"/>
                </c:ext>
              </c:extLst>
            </c:dLbl>
            <c:dLbl>
              <c:idx val="5"/>
              <c:layout>
                <c:manualLayout>
                  <c:x val="-8.509717770903433E-17"/>
                  <c:y val="-0.305890491334296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9F-48D1-B25B-CB280C6B27AB}"/>
                </c:ext>
              </c:extLst>
            </c:dLbl>
            <c:dLbl>
              <c:idx val="6"/>
              <c:layout>
                <c:manualLayout>
                  <c:x val="1.1604294648939935E-3"/>
                  <c:y val="-0.3334481932563048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9F-48D1-B25B-CB280C6B27AB}"/>
                </c:ext>
              </c:extLst>
            </c:dLbl>
            <c:dLbl>
              <c:idx val="7"/>
              <c:layout>
                <c:manualLayout>
                  <c:x val="0"/>
                  <c:y val="-0.3389597336407065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F9F-48D1-B25B-CB280C6B27AB}"/>
                </c:ext>
              </c:extLst>
            </c:dLbl>
            <c:dLbl>
              <c:idx val="8"/>
              <c:layout>
                <c:manualLayout>
                  <c:x val="-8.509717770903433E-17"/>
                  <c:y val="-0.3362039634485057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F9F-48D1-B25B-CB280C6B27AB}"/>
                </c:ext>
              </c:extLst>
            </c:dLbl>
            <c:dLbl>
              <c:idx val="9"/>
              <c:layout>
                <c:manualLayout>
                  <c:x val="-1.7019435541806866E-16"/>
                  <c:y val="-0.407853988445728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F9F-48D1-B25B-CB280C6B27AB}"/>
                </c:ext>
              </c:extLst>
            </c:dLbl>
            <c:dLbl>
              <c:idx val="10"/>
              <c:layout>
                <c:manualLayout>
                  <c:x val="-1.7019435541806866E-16"/>
                  <c:y val="-0.435411690367736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accen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F9F-48D1-B25B-CB280C6B27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Arkusz1!$A$2:$A$12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Arkusz1!$B$2:$B$12</c:f>
              <c:numCache>
                <c:formatCode>General</c:formatCode>
                <c:ptCount val="11"/>
                <c:pt idx="0">
                  <c:v>729.4</c:v>
                </c:pt>
                <c:pt idx="1">
                  <c:v>761.4</c:v>
                </c:pt>
                <c:pt idx="2">
                  <c:v>785.7</c:v>
                </c:pt>
                <c:pt idx="3">
                  <c:v>883.9</c:v>
                </c:pt>
                <c:pt idx="4">
                  <c:v>939</c:v>
                </c:pt>
                <c:pt idx="5">
                  <c:v>1038.4000000000001</c:v>
                </c:pt>
                <c:pt idx="6">
                  <c:v>1131.5999999999999</c:v>
                </c:pt>
                <c:pt idx="7">
                  <c:v>1112.8</c:v>
                </c:pt>
                <c:pt idx="8">
                  <c:v>1125.0999999999999</c:v>
                </c:pt>
                <c:pt idx="9">
                  <c:v>1369.6</c:v>
                </c:pt>
                <c:pt idx="10">
                  <c:v>1437.9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8-4A66-B2B3-4E87F87EB30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Arkusz1!$A$2:$A$12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Arkusz1!$C$2:$C$12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8B68-4A66-B2B3-4E87F87EB30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Arkusz1!$A$2:$A$12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Arkusz1!$D$2:$D$12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8B68-4A66-B2B3-4E87F87EB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0191535"/>
        <c:axId val="1092819327"/>
      </c:barChart>
      <c:catAx>
        <c:axId val="17801915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1092819327"/>
        <c:crosses val="autoZero"/>
        <c:auto val="1"/>
        <c:lblAlgn val="ctr"/>
        <c:lblOffset val="100"/>
        <c:noMultiLvlLbl val="0"/>
      </c:catAx>
      <c:valAx>
        <c:axId val="109281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pPr>
                <a:r>
                  <a:rPr lang="pl-PL" sz="1200" dirty="0">
                    <a:latin typeface="Roboto Light" panose="02000000000000000000" pitchFamily="2" charset="0"/>
                    <a:ea typeface="Roboto Light" panose="02000000000000000000" pitchFamily="2" charset="0"/>
                  </a:rPr>
                  <a:t>mln zł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pl-PL"/>
          </a:p>
        </c:txPr>
        <c:crossAx val="178019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7807163-6C2D-4247-BD0F-FAC90D4FD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EE0371F-BF61-4158-8B35-4A201348E3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29108C8-7B44-434C-A6C3-C4953C2AD3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387CE-21AE-4C10-BE6B-50C9207B5792}" type="slidenum">
              <a:rPr lang="pl-PL" smtClean="0">
                <a:latin typeface="Roboto" panose="02000000000000000000" pitchFamily="2" charset="0"/>
              </a:rPr>
              <a:t>‹#›</a:t>
            </a:fld>
            <a:endParaRPr lang="pl-PL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866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A167D900-4973-DE45-A046-32A16BABB198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l-PL" dirty="0"/>
              <a:t>Edytuj style wzorca tekstu
Drugi poziom
Trzeci poziom
Czwarty poziom
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A1716EBE-21E5-844E-BDEB-228A0F69152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182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134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9119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137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6645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solidFill>
                <a:srgbClr val="333333"/>
              </a:solidFill>
              <a:latin typeface="Roboto" panose="020B0604020202020204" charset="0"/>
              <a:ea typeface="Roboto" panose="020B0604020202020204" charset="0"/>
              <a:cs typeface="Calibri Light" panose="020F030202020403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1554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4474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0283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914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1737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6336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49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5948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50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8915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51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6921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52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4329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53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2794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56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0960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0359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68193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607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0037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1938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66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3563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16EBE-21E5-844E-BDEB-228A0F691529}" type="slidenum">
              <a:rPr lang="pl-PL" smtClean="0"/>
              <a:pPr/>
              <a:t>77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404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038" y="1355735"/>
            <a:ext cx="5991225" cy="2129907"/>
          </a:xfrm>
        </p:spPr>
        <p:txBody>
          <a:bodyPr lIns="0" anchor="b">
            <a:normAutofit/>
          </a:bodyPr>
          <a:lstStyle>
            <a:lvl1pPr algn="l">
              <a:lnSpc>
                <a:spcPct val="100000"/>
              </a:lnSpc>
              <a:defRPr sz="3600" spc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the </a:t>
            </a:r>
            <a:r>
              <a:rPr lang="pl-PL" dirty="0" err="1"/>
              <a:t>title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of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037" y="3641896"/>
            <a:ext cx="5991226" cy="1578262"/>
          </a:xfrm>
        </p:spPr>
        <p:txBody>
          <a:bodyPr lIns="0">
            <a:normAutofit/>
          </a:bodyPr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Insert a 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37025" y="6353634"/>
            <a:ext cx="2533651" cy="365125"/>
          </a:xfrm>
        </p:spPr>
        <p:txBody>
          <a:bodyPr lIns="0"/>
          <a:lstStyle>
            <a:lvl1pPr algn="just">
              <a:defRPr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0" y="6356350"/>
            <a:ext cx="2649538" cy="365125"/>
          </a:xfrm>
        </p:spPr>
        <p:txBody>
          <a:bodyPr lIns="0"/>
          <a:lstStyle>
            <a:lvl1pPr algn="l">
              <a:defRPr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038" y="6353634"/>
            <a:ext cx="460376" cy="365125"/>
          </a:xfrm>
        </p:spPr>
        <p:txBody>
          <a:bodyPr lIns="0" rIns="90000"/>
          <a:lstStyle>
            <a:lvl1pPr algn="l">
              <a:defRPr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14B18545-A8E7-AD49-A862-19400C4946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09" y="765873"/>
            <a:ext cx="1635030" cy="243417"/>
          </a:xfrm>
          <a:prstGeom prst="rect">
            <a:avLst/>
          </a:prstGeom>
        </p:spPr>
      </p:pic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17C4B141-2268-D044-8DCE-C9A49EEE66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93013" y="0"/>
            <a:ext cx="4598988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E4C041C5-A23D-BF49-ACE2-591DB804D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5733020"/>
            <a:ext cx="5991226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6" name="Symbol zastępczy tekstu 18">
            <a:extLst>
              <a:ext uri="{FF2B5EF4-FFF2-40B4-BE49-F238E27FC236}">
                <a16:creationId xmlns:a16="http://schemas.microsoft.com/office/drawing/2014/main" id="{F115A403-52C8-D640-869D-1F02E3166C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3" y="5271355"/>
            <a:ext cx="5994049" cy="461665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8562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hoto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D74C5955-A3FB-8F49-82BA-4523C570B109}"/>
              </a:ext>
            </a:extLst>
          </p:cNvPr>
          <p:cNvSpPr/>
          <p:nvPr userDrawn="1"/>
        </p:nvSpPr>
        <p:spPr>
          <a:xfrm>
            <a:off x="0" y="0"/>
            <a:ext cx="759301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038" y="1355735"/>
            <a:ext cx="5991225" cy="2129907"/>
          </a:xfrm>
        </p:spPr>
        <p:txBody>
          <a:bodyPr lIns="0" anchor="b">
            <a:normAutofit/>
          </a:bodyPr>
          <a:lstStyle>
            <a:lvl1pPr algn="l">
              <a:defRPr sz="360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the </a:t>
            </a:r>
            <a:r>
              <a:rPr lang="pl-PL" dirty="0" err="1"/>
              <a:t>title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of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037" y="3641896"/>
            <a:ext cx="5991226" cy="1578262"/>
          </a:xfrm>
        </p:spPr>
        <p:txBody>
          <a:bodyPr lIns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Insert a 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38611" y="6353633"/>
            <a:ext cx="2533651" cy="365125"/>
          </a:xfrm>
        </p:spPr>
        <p:txBody>
          <a:bodyPr lIns="0"/>
          <a:lstStyle>
            <a:lvl1pPr algn="just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0" y="6356350"/>
            <a:ext cx="2649538" cy="365125"/>
          </a:xfrm>
        </p:spPr>
        <p:txBody>
          <a:bodyPr lIns="0"/>
          <a:lstStyle>
            <a:lvl1pPr algn="l">
              <a:defRPr>
                <a:solidFill>
                  <a:schemeClr val="bg2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038" y="6353634"/>
            <a:ext cx="460376" cy="365125"/>
          </a:xfrm>
        </p:spPr>
        <p:txBody>
          <a:bodyPr lIns="0" rIns="90000"/>
          <a:lstStyle>
            <a:lvl1pPr algn="l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17C4B141-2268-D044-8DCE-C9A49EEE66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93013" y="0"/>
            <a:ext cx="4598988" cy="6858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pic>
        <p:nvPicPr>
          <p:cNvPr id="13" name="Obraz 13">
            <a:extLst>
              <a:ext uri="{FF2B5EF4-FFF2-40B4-BE49-F238E27FC236}">
                <a16:creationId xmlns:a16="http://schemas.microsoft.com/office/drawing/2014/main" id="{C55CB39B-E92C-F04C-9D73-C6AB8C9CA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10" y="765873"/>
            <a:ext cx="1635027" cy="243417"/>
          </a:xfrm>
          <a:prstGeom prst="rect">
            <a:avLst/>
          </a:prstGeom>
        </p:spPr>
      </p:pic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2E7D5895-CD27-4A5D-B849-AC0FCE6345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5733020"/>
            <a:ext cx="5991226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5" name="Symbol zastępczy tekstu 18">
            <a:extLst>
              <a:ext uri="{FF2B5EF4-FFF2-40B4-BE49-F238E27FC236}">
                <a16:creationId xmlns:a16="http://schemas.microsoft.com/office/drawing/2014/main" id="{9479F2F5-C3D7-448F-8114-CF34A101B3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3" y="5271355"/>
            <a:ext cx="5994049" cy="461665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3209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/>
      <p:bldP spid="6" grpId="0"/>
      <p:bldP spid="14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Shapes and Mas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038" y="1355735"/>
            <a:ext cx="5299075" cy="2129907"/>
          </a:xfrm>
        </p:spPr>
        <p:txBody>
          <a:bodyPr lIns="0" anchor="b">
            <a:normAutofit/>
          </a:bodyPr>
          <a:lstStyle>
            <a:lvl1pPr algn="l">
              <a:defRPr sz="3600" spc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the </a:t>
            </a:r>
            <a:r>
              <a:rPr lang="pl-PL" dirty="0" err="1"/>
              <a:t>title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of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037" y="3641896"/>
            <a:ext cx="5299076" cy="1578262"/>
          </a:xfrm>
        </p:spPr>
        <p:txBody>
          <a:bodyPr lIns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Insert a 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37025" y="6353634"/>
            <a:ext cx="2533651" cy="365125"/>
          </a:xfrm>
        </p:spPr>
        <p:txBody>
          <a:bodyPr lIns="0"/>
          <a:lstStyle>
            <a:lvl1pPr algn="just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0" y="6356350"/>
            <a:ext cx="2649538" cy="365125"/>
          </a:xfrm>
        </p:spPr>
        <p:txBody>
          <a:bodyPr lIns="0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038" y="6353634"/>
            <a:ext cx="460376" cy="365125"/>
          </a:xfrm>
        </p:spPr>
        <p:txBody>
          <a:bodyPr lIns="0" rIns="90000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1" name="Wycinek okręgu 8">
            <a:extLst>
              <a:ext uri="{FF2B5EF4-FFF2-40B4-BE49-F238E27FC236}">
                <a16:creationId xmlns:a16="http://schemas.microsoft.com/office/drawing/2014/main" id="{7DDE3F45-3B7F-9445-8159-4E7D85F298A9}"/>
              </a:ext>
            </a:extLst>
          </p:cNvPr>
          <p:cNvSpPr/>
          <p:nvPr userDrawn="1"/>
        </p:nvSpPr>
        <p:spPr>
          <a:xfrm>
            <a:off x="5039980" y="5414036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126A41B8-7FE8-0644-A513-6DDD8612310E}"/>
              </a:ext>
            </a:extLst>
          </p:cNvPr>
          <p:cNvSpPr/>
          <p:nvPr userDrawn="1"/>
        </p:nvSpPr>
        <p:spPr>
          <a:xfrm>
            <a:off x="6445002" y="543216"/>
            <a:ext cx="230788" cy="230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  <p:sp>
        <p:nvSpPr>
          <p:cNvPr id="15" name="Łuk blokowy 14">
            <a:extLst>
              <a:ext uri="{FF2B5EF4-FFF2-40B4-BE49-F238E27FC236}">
                <a16:creationId xmlns:a16="http://schemas.microsoft.com/office/drawing/2014/main" id="{AFE82BF8-357C-CF47-BF6A-6088CEB63E30}"/>
              </a:ext>
            </a:extLst>
          </p:cNvPr>
          <p:cNvSpPr/>
          <p:nvPr userDrawn="1"/>
        </p:nvSpPr>
        <p:spPr>
          <a:xfrm rot="5400000">
            <a:off x="3433431" y="4324916"/>
            <a:ext cx="5066168" cy="5066168"/>
          </a:xfrm>
          <a:prstGeom prst="blockArc">
            <a:avLst>
              <a:gd name="adj1" fmla="val 10790409"/>
              <a:gd name="adj2" fmla="val 16201009"/>
              <a:gd name="adj3" fmla="val 21612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26" name="Wycinek okręgu 22">
            <a:extLst>
              <a:ext uri="{FF2B5EF4-FFF2-40B4-BE49-F238E27FC236}">
                <a16:creationId xmlns:a16="http://schemas.microsoft.com/office/drawing/2014/main" id="{FBDABB15-4291-C84A-A19B-09BDF7193849}"/>
              </a:ext>
            </a:extLst>
          </p:cNvPr>
          <p:cNvSpPr/>
          <p:nvPr userDrawn="1"/>
        </p:nvSpPr>
        <p:spPr>
          <a:xfrm>
            <a:off x="10834859" y="1009779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6" name="Symbol zastępczy obrazu 22">
            <a:extLst>
              <a:ext uri="{FF2B5EF4-FFF2-40B4-BE49-F238E27FC236}">
                <a16:creationId xmlns:a16="http://schemas.microsoft.com/office/drawing/2014/main" id="{C1D09CCF-3AC5-8749-A753-D309EBAA03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44702" y="663575"/>
            <a:ext cx="5066261" cy="5068888"/>
          </a:xfrm>
          <a:custGeom>
            <a:avLst/>
            <a:gdLst>
              <a:gd name="connsiteX0" fmla="*/ 2529736 w 5066261"/>
              <a:gd name="connsiteY0" fmla="*/ 1106430 h 5068888"/>
              <a:gd name="connsiteX1" fmla="*/ 1103245 w 5066261"/>
              <a:gd name="connsiteY1" fmla="*/ 2532921 h 5068888"/>
              <a:gd name="connsiteX2" fmla="*/ 2529736 w 5066261"/>
              <a:gd name="connsiteY2" fmla="*/ 3959412 h 5068888"/>
              <a:gd name="connsiteX3" fmla="*/ 3956227 w 5066261"/>
              <a:gd name="connsiteY3" fmla="*/ 2532921 h 5068888"/>
              <a:gd name="connsiteX4" fmla="*/ 2529736 w 5066261"/>
              <a:gd name="connsiteY4" fmla="*/ 1106430 h 5068888"/>
              <a:gd name="connsiteX5" fmla="*/ 2458363 w 5066261"/>
              <a:gd name="connsiteY5" fmla="*/ 0 h 5068888"/>
              <a:gd name="connsiteX6" fmla="*/ 2601109 w 5066261"/>
              <a:gd name="connsiteY6" fmla="*/ 0 h 5068888"/>
              <a:gd name="connsiteX7" fmla="*/ 2789081 w 5066261"/>
              <a:gd name="connsiteY7" fmla="*/ 9492 h 5068888"/>
              <a:gd name="connsiteX8" fmla="*/ 5066261 w 5066261"/>
              <a:gd name="connsiteY8" fmla="*/ 2532921 h 5068888"/>
              <a:gd name="connsiteX9" fmla="*/ 2789081 w 5066261"/>
              <a:gd name="connsiteY9" fmla="*/ 5056350 h 5068888"/>
              <a:gd name="connsiteX10" fmla="*/ 2540786 w 5066261"/>
              <a:gd name="connsiteY10" fmla="*/ 5068888 h 5068888"/>
              <a:gd name="connsiteX11" fmla="*/ 2518686 w 5066261"/>
              <a:gd name="connsiteY11" fmla="*/ 5068888 h 5068888"/>
              <a:gd name="connsiteX12" fmla="*/ 2270391 w 5066261"/>
              <a:gd name="connsiteY12" fmla="*/ 5056350 h 5068888"/>
              <a:gd name="connsiteX13" fmla="*/ 6307 w 5066261"/>
              <a:gd name="connsiteY13" fmla="*/ 2792266 h 5068888"/>
              <a:gd name="connsiteX14" fmla="*/ 0 w 5066261"/>
              <a:gd name="connsiteY14" fmla="*/ 2667369 h 5068888"/>
              <a:gd name="connsiteX15" fmla="*/ 0 w 5066261"/>
              <a:gd name="connsiteY15" fmla="*/ 2398474 h 5068888"/>
              <a:gd name="connsiteX16" fmla="*/ 6307 w 5066261"/>
              <a:gd name="connsiteY16" fmla="*/ 2273576 h 5068888"/>
              <a:gd name="connsiteX17" fmla="*/ 2270391 w 5066261"/>
              <a:gd name="connsiteY17" fmla="*/ 9492 h 506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66261" h="5068888">
                <a:moveTo>
                  <a:pt x="2529736" y="1106430"/>
                </a:moveTo>
                <a:cubicBezTo>
                  <a:pt x="1741907" y="1106430"/>
                  <a:pt x="1103245" y="1745092"/>
                  <a:pt x="1103245" y="2532921"/>
                </a:cubicBezTo>
                <a:cubicBezTo>
                  <a:pt x="1103245" y="3320750"/>
                  <a:pt x="1741907" y="3959412"/>
                  <a:pt x="2529736" y="3959412"/>
                </a:cubicBezTo>
                <a:cubicBezTo>
                  <a:pt x="3317565" y="3959412"/>
                  <a:pt x="3956227" y="3320750"/>
                  <a:pt x="3956227" y="2532921"/>
                </a:cubicBezTo>
                <a:cubicBezTo>
                  <a:pt x="3956227" y="1745092"/>
                  <a:pt x="3317565" y="1106430"/>
                  <a:pt x="2529736" y="1106430"/>
                </a:cubicBezTo>
                <a:close/>
                <a:moveTo>
                  <a:pt x="2458363" y="0"/>
                </a:moveTo>
                <a:lnTo>
                  <a:pt x="2601109" y="0"/>
                </a:lnTo>
                <a:lnTo>
                  <a:pt x="2789081" y="9492"/>
                </a:lnTo>
                <a:cubicBezTo>
                  <a:pt x="4068139" y="139387"/>
                  <a:pt x="5066261" y="1219592"/>
                  <a:pt x="5066261" y="2532921"/>
                </a:cubicBezTo>
                <a:cubicBezTo>
                  <a:pt x="5066261" y="3846250"/>
                  <a:pt x="4068139" y="4926455"/>
                  <a:pt x="2789081" y="5056350"/>
                </a:cubicBezTo>
                <a:lnTo>
                  <a:pt x="2540786" y="5068888"/>
                </a:lnTo>
                <a:lnTo>
                  <a:pt x="2518686" y="5068888"/>
                </a:lnTo>
                <a:lnTo>
                  <a:pt x="2270391" y="5056350"/>
                </a:lnTo>
                <a:cubicBezTo>
                  <a:pt x="1076604" y="4935115"/>
                  <a:pt x="127543" y="3986054"/>
                  <a:pt x="6307" y="2792266"/>
                </a:cubicBezTo>
                <a:lnTo>
                  <a:pt x="0" y="2667369"/>
                </a:lnTo>
                <a:lnTo>
                  <a:pt x="0" y="2398474"/>
                </a:lnTo>
                <a:lnTo>
                  <a:pt x="6307" y="2273576"/>
                </a:lnTo>
                <a:cubicBezTo>
                  <a:pt x="127543" y="1079789"/>
                  <a:pt x="1076604" y="130728"/>
                  <a:pt x="2270391" y="9492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tIns="4680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Wingdings" pitchFamily="2" charset="2"/>
              <a:buNone/>
              <a:tabLst/>
              <a:defRPr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pic>
        <p:nvPicPr>
          <p:cNvPr id="17" name="Obraz 13">
            <a:extLst>
              <a:ext uri="{FF2B5EF4-FFF2-40B4-BE49-F238E27FC236}">
                <a16:creationId xmlns:a16="http://schemas.microsoft.com/office/drawing/2014/main" id="{C6A191F5-4623-B44D-8FAF-076F6D22AB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09" y="765873"/>
            <a:ext cx="1635030" cy="243417"/>
          </a:xfrm>
          <a:prstGeom prst="rect">
            <a:avLst/>
          </a:prstGeom>
        </p:spPr>
      </p:pic>
      <p:sp>
        <p:nvSpPr>
          <p:cNvPr id="20" name="Symbol zastępczy tekstu 18">
            <a:extLst>
              <a:ext uri="{FF2B5EF4-FFF2-40B4-BE49-F238E27FC236}">
                <a16:creationId xmlns:a16="http://schemas.microsoft.com/office/drawing/2014/main" id="{E8C3C846-1F39-499C-A1C0-032ACCD6B7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037" y="5733020"/>
            <a:ext cx="3917951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1" name="Symbol zastępczy tekstu 18">
            <a:extLst>
              <a:ext uri="{FF2B5EF4-FFF2-40B4-BE49-F238E27FC236}">
                <a16:creationId xmlns:a16="http://schemas.microsoft.com/office/drawing/2014/main" id="{15EBFCCC-7721-43A6-927D-D605DBEE4F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4" y="5271355"/>
            <a:ext cx="3920774" cy="461665"/>
          </a:xfrm>
        </p:spPr>
        <p:txBody>
          <a:bodyPr lIns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pl-PL" sz="1800" b="1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5102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/>
      <p:bldP spid="6" grpId="0"/>
      <p:bldP spid="11" grpId="0" animBg="1"/>
      <p:bldP spid="12" grpId="0" animBg="1"/>
      <p:bldP spid="15" grpId="0" animBg="1"/>
      <p:bldP spid="26" grpId="0" animBg="1"/>
      <p:bldP spid="16" grpId="0" animBg="1"/>
      <p:bldP spid="20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Shapes and Mas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038" y="1355735"/>
            <a:ext cx="5299075" cy="2129907"/>
          </a:xfrm>
        </p:spPr>
        <p:txBody>
          <a:bodyPr lIns="0" anchor="b">
            <a:normAutofit/>
          </a:bodyPr>
          <a:lstStyle>
            <a:lvl1pPr algn="l">
              <a:defRPr sz="3600" spc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the </a:t>
            </a:r>
            <a:r>
              <a:rPr lang="pl-PL" dirty="0" err="1"/>
              <a:t>title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of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037" y="3641896"/>
            <a:ext cx="5299076" cy="1578262"/>
          </a:xfrm>
        </p:spPr>
        <p:txBody>
          <a:bodyPr l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Insert a 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37025" y="6353634"/>
            <a:ext cx="2533651" cy="365125"/>
          </a:xfrm>
        </p:spPr>
        <p:txBody>
          <a:bodyPr lIns="0"/>
          <a:lstStyle>
            <a:lvl1pPr algn="just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0" y="6356350"/>
            <a:ext cx="2649538" cy="365125"/>
          </a:xfrm>
        </p:spPr>
        <p:txBody>
          <a:bodyPr lIns="0"/>
          <a:lstStyle>
            <a:lvl1pPr algn="l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038" y="6353634"/>
            <a:ext cx="460376" cy="365125"/>
          </a:xfrm>
        </p:spPr>
        <p:txBody>
          <a:bodyPr lIns="0" rIns="90000"/>
          <a:lstStyle>
            <a:lvl1pPr algn="l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1" name="Wycinek okręgu 8">
            <a:extLst>
              <a:ext uri="{FF2B5EF4-FFF2-40B4-BE49-F238E27FC236}">
                <a16:creationId xmlns:a16="http://schemas.microsoft.com/office/drawing/2014/main" id="{7DDE3F45-3B7F-9445-8159-4E7D85F298A9}"/>
              </a:ext>
            </a:extLst>
          </p:cNvPr>
          <p:cNvSpPr/>
          <p:nvPr userDrawn="1"/>
        </p:nvSpPr>
        <p:spPr>
          <a:xfrm>
            <a:off x="5039980" y="5414036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126A41B8-7FE8-0644-A513-6DDD8612310E}"/>
              </a:ext>
            </a:extLst>
          </p:cNvPr>
          <p:cNvSpPr/>
          <p:nvPr userDrawn="1"/>
        </p:nvSpPr>
        <p:spPr>
          <a:xfrm>
            <a:off x="6445002" y="543216"/>
            <a:ext cx="230788" cy="230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  <p:sp>
        <p:nvSpPr>
          <p:cNvPr id="15" name="Łuk blokowy 14">
            <a:extLst>
              <a:ext uri="{FF2B5EF4-FFF2-40B4-BE49-F238E27FC236}">
                <a16:creationId xmlns:a16="http://schemas.microsoft.com/office/drawing/2014/main" id="{AFE82BF8-357C-CF47-BF6A-6088CEB63E30}"/>
              </a:ext>
            </a:extLst>
          </p:cNvPr>
          <p:cNvSpPr/>
          <p:nvPr userDrawn="1"/>
        </p:nvSpPr>
        <p:spPr>
          <a:xfrm rot="5400000">
            <a:off x="3433431" y="4324916"/>
            <a:ext cx="5066168" cy="5066168"/>
          </a:xfrm>
          <a:prstGeom prst="blockArc">
            <a:avLst>
              <a:gd name="adj1" fmla="val 10790409"/>
              <a:gd name="adj2" fmla="val 16201009"/>
              <a:gd name="adj3" fmla="val 21612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26" name="Wycinek okręgu 22">
            <a:extLst>
              <a:ext uri="{FF2B5EF4-FFF2-40B4-BE49-F238E27FC236}">
                <a16:creationId xmlns:a16="http://schemas.microsoft.com/office/drawing/2014/main" id="{FBDABB15-4291-C84A-A19B-09BDF7193849}"/>
              </a:ext>
            </a:extLst>
          </p:cNvPr>
          <p:cNvSpPr/>
          <p:nvPr userDrawn="1"/>
        </p:nvSpPr>
        <p:spPr>
          <a:xfrm>
            <a:off x="10834859" y="1009779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6" name="Symbol zastępczy obrazu 22">
            <a:extLst>
              <a:ext uri="{FF2B5EF4-FFF2-40B4-BE49-F238E27FC236}">
                <a16:creationId xmlns:a16="http://schemas.microsoft.com/office/drawing/2014/main" id="{C1D09CCF-3AC5-8749-A753-D309EBAA03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44702" y="663575"/>
            <a:ext cx="5066261" cy="5068888"/>
          </a:xfrm>
          <a:custGeom>
            <a:avLst/>
            <a:gdLst>
              <a:gd name="connsiteX0" fmla="*/ 2529736 w 5066261"/>
              <a:gd name="connsiteY0" fmla="*/ 1106430 h 5068888"/>
              <a:gd name="connsiteX1" fmla="*/ 1103245 w 5066261"/>
              <a:gd name="connsiteY1" fmla="*/ 2532921 h 5068888"/>
              <a:gd name="connsiteX2" fmla="*/ 2529736 w 5066261"/>
              <a:gd name="connsiteY2" fmla="*/ 3959412 h 5068888"/>
              <a:gd name="connsiteX3" fmla="*/ 3956227 w 5066261"/>
              <a:gd name="connsiteY3" fmla="*/ 2532921 h 5068888"/>
              <a:gd name="connsiteX4" fmla="*/ 2529736 w 5066261"/>
              <a:gd name="connsiteY4" fmla="*/ 1106430 h 5068888"/>
              <a:gd name="connsiteX5" fmla="*/ 2458363 w 5066261"/>
              <a:gd name="connsiteY5" fmla="*/ 0 h 5068888"/>
              <a:gd name="connsiteX6" fmla="*/ 2601109 w 5066261"/>
              <a:gd name="connsiteY6" fmla="*/ 0 h 5068888"/>
              <a:gd name="connsiteX7" fmla="*/ 2789081 w 5066261"/>
              <a:gd name="connsiteY7" fmla="*/ 9492 h 5068888"/>
              <a:gd name="connsiteX8" fmla="*/ 5066261 w 5066261"/>
              <a:gd name="connsiteY8" fmla="*/ 2532921 h 5068888"/>
              <a:gd name="connsiteX9" fmla="*/ 2789081 w 5066261"/>
              <a:gd name="connsiteY9" fmla="*/ 5056350 h 5068888"/>
              <a:gd name="connsiteX10" fmla="*/ 2540786 w 5066261"/>
              <a:gd name="connsiteY10" fmla="*/ 5068888 h 5068888"/>
              <a:gd name="connsiteX11" fmla="*/ 2518686 w 5066261"/>
              <a:gd name="connsiteY11" fmla="*/ 5068888 h 5068888"/>
              <a:gd name="connsiteX12" fmla="*/ 2270391 w 5066261"/>
              <a:gd name="connsiteY12" fmla="*/ 5056350 h 5068888"/>
              <a:gd name="connsiteX13" fmla="*/ 6307 w 5066261"/>
              <a:gd name="connsiteY13" fmla="*/ 2792266 h 5068888"/>
              <a:gd name="connsiteX14" fmla="*/ 0 w 5066261"/>
              <a:gd name="connsiteY14" fmla="*/ 2667369 h 5068888"/>
              <a:gd name="connsiteX15" fmla="*/ 0 w 5066261"/>
              <a:gd name="connsiteY15" fmla="*/ 2398474 h 5068888"/>
              <a:gd name="connsiteX16" fmla="*/ 6307 w 5066261"/>
              <a:gd name="connsiteY16" fmla="*/ 2273576 h 5068888"/>
              <a:gd name="connsiteX17" fmla="*/ 2270391 w 5066261"/>
              <a:gd name="connsiteY17" fmla="*/ 9492 h 506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66261" h="5068888">
                <a:moveTo>
                  <a:pt x="2529736" y="1106430"/>
                </a:moveTo>
                <a:cubicBezTo>
                  <a:pt x="1741907" y="1106430"/>
                  <a:pt x="1103245" y="1745092"/>
                  <a:pt x="1103245" y="2532921"/>
                </a:cubicBezTo>
                <a:cubicBezTo>
                  <a:pt x="1103245" y="3320750"/>
                  <a:pt x="1741907" y="3959412"/>
                  <a:pt x="2529736" y="3959412"/>
                </a:cubicBezTo>
                <a:cubicBezTo>
                  <a:pt x="3317565" y="3959412"/>
                  <a:pt x="3956227" y="3320750"/>
                  <a:pt x="3956227" y="2532921"/>
                </a:cubicBezTo>
                <a:cubicBezTo>
                  <a:pt x="3956227" y="1745092"/>
                  <a:pt x="3317565" y="1106430"/>
                  <a:pt x="2529736" y="1106430"/>
                </a:cubicBezTo>
                <a:close/>
                <a:moveTo>
                  <a:pt x="2458363" y="0"/>
                </a:moveTo>
                <a:lnTo>
                  <a:pt x="2601109" y="0"/>
                </a:lnTo>
                <a:lnTo>
                  <a:pt x="2789081" y="9492"/>
                </a:lnTo>
                <a:cubicBezTo>
                  <a:pt x="4068139" y="139387"/>
                  <a:pt x="5066261" y="1219592"/>
                  <a:pt x="5066261" y="2532921"/>
                </a:cubicBezTo>
                <a:cubicBezTo>
                  <a:pt x="5066261" y="3846250"/>
                  <a:pt x="4068139" y="4926455"/>
                  <a:pt x="2789081" y="5056350"/>
                </a:cubicBezTo>
                <a:lnTo>
                  <a:pt x="2540786" y="5068888"/>
                </a:lnTo>
                <a:lnTo>
                  <a:pt x="2518686" y="5068888"/>
                </a:lnTo>
                <a:lnTo>
                  <a:pt x="2270391" y="5056350"/>
                </a:lnTo>
                <a:cubicBezTo>
                  <a:pt x="1076604" y="4935115"/>
                  <a:pt x="127543" y="3986054"/>
                  <a:pt x="6307" y="2792266"/>
                </a:cubicBezTo>
                <a:lnTo>
                  <a:pt x="0" y="2667369"/>
                </a:lnTo>
                <a:lnTo>
                  <a:pt x="0" y="2398474"/>
                </a:lnTo>
                <a:lnTo>
                  <a:pt x="6307" y="2273576"/>
                </a:lnTo>
                <a:cubicBezTo>
                  <a:pt x="127543" y="1079789"/>
                  <a:pt x="1076604" y="130728"/>
                  <a:pt x="2270391" y="9492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tIns="4680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Wingdings" pitchFamily="2" charset="2"/>
              <a:buNone/>
              <a:tabLst/>
              <a:defRPr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pic>
        <p:nvPicPr>
          <p:cNvPr id="17" name="Obraz 13">
            <a:extLst>
              <a:ext uri="{FF2B5EF4-FFF2-40B4-BE49-F238E27FC236}">
                <a16:creationId xmlns:a16="http://schemas.microsoft.com/office/drawing/2014/main" id="{C6A191F5-4623-B44D-8FAF-076F6D22AB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09" y="765873"/>
            <a:ext cx="1635030" cy="243417"/>
          </a:xfrm>
          <a:prstGeom prst="rect">
            <a:avLst/>
          </a:prstGeom>
        </p:spPr>
      </p:pic>
      <p:sp>
        <p:nvSpPr>
          <p:cNvPr id="20" name="Symbol zastępczy tekstu 18">
            <a:extLst>
              <a:ext uri="{FF2B5EF4-FFF2-40B4-BE49-F238E27FC236}">
                <a16:creationId xmlns:a16="http://schemas.microsoft.com/office/drawing/2014/main" id="{E8C3C846-1F39-499C-A1C0-032ACCD6B7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037" y="5733020"/>
            <a:ext cx="3917951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pl-PL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1" name="Symbol zastępczy tekstu 18">
            <a:extLst>
              <a:ext uri="{FF2B5EF4-FFF2-40B4-BE49-F238E27FC236}">
                <a16:creationId xmlns:a16="http://schemas.microsoft.com/office/drawing/2014/main" id="{15EBFCCC-7721-43A6-927D-D605DBEE4F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4" y="5271355"/>
            <a:ext cx="3920774" cy="461665"/>
          </a:xfrm>
        </p:spPr>
        <p:txBody>
          <a:bodyPr lIns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pl-PL" sz="1800" b="1" kern="1200" dirty="0" smtClea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5796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/>
      <p:bldP spid="6" grpId="0"/>
      <p:bldP spid="11" grpId="0" animBg="1"/>
      <p:bldP spid="12" grpId="0" animBg="1"/>
      <p:bldP spid="15" grpId="0" animBg="1"/>
      <p:bldP spid="26" grpId="0" animBg="1"/>
      <p:bldP spid="16" grpId="0" animBg="1"/>
      <p:bldP spid="20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Full Screen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D74C5955-A3FB-8F49-82BA-4523C570B109}"/>
              </a:ext>
            </a:extLst>
          </p:cNvPr>
          <p:cNvSpPr/>
          <p:nvPr userDrawn="1"/>
        </p:nvSpPr>
        <p:spPr>
          <a:xfrm>
            <a:off x="0" y="0"/>
            <a:ext cx="12192000" cy="687962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038" y="1355735"/>
            <a:ext cx="5991225" cy="2129907"/>
          </a:xfrm>
        </p:spPr>
        <p:txBody>
          <a:bodyPr lIns="0" anchor="b">
            <a:normAutofit/>
          </a:bodyPr>
          <a:lstStyle>
            <a:lvl1pPr algn="l">
              <a:defRPr sz="360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the </a:t>
            </a:r>
            <a:r>
              <a:rPr lang="pl-PL" dirty="0" err="1"/>
              <a:t>title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of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037" y="3641896"/>
            <a:ext cx="5991226" cy="1578262"/>
          </a:xfrm>
        </p:spPr>
        <p:txBody>
          <a:bodyPr lIns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Insert a 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38612" y="6353633"/>
            <a:ext cx="2533651" cy="365125"/>
          </a:xfrm>
        </p:spPr>
        <p:txBody>
          <a:bodyPr lIns="0"/>
          <a:lstStyle>
            <a:lvl1pPr algn="just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7301" y="6353633"/>
            <a:ext cx="2649538" cy="365125"/>
          </a:xfrm>
        </p:spPr>
        <p:txBody>
          <a:bodyPr lIns="0"/>
          <a:lstStyle>
            <a:lvl1pPr algn="l">
              <a:defRPr>
                <a:solidFill>
                  <a:schemeClr val="bg2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039" y="6353633"/>
            <a:ext cx="460376" cy="365125"/>
          </a:xfrm>
        </p:spPr>
        <p:txBody>
          <a:bodyPr lIns="0" rIns="90000"/>
          <a:lstStyle>
            <a:lvl1pPr algn="l">
              <a:defRPr>
                <a:solidFill>
                  <a:schemeClr val="bg1">
                    <a:alpha val="3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1" name="Obraz 13">
            <a:extLst>
              <a:ext uri="{FF2B5EF4-FFF2-40B4-BE49-F238E27FC236}">
                <a16:creationId xmlns:a16="http://schemas.microsoft.com/office/drawing/2014/main" id="{A0FF6B66-4FDD-BA47-A026-B02EA50FBB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810" y="765873"/>
            <a:ext cx="1635027" cy="243417"/>
          </a:xfrm>
          <a:prstGeom prst="rect">
            <a:avLst/>
          </a:prstGeom>
        </p:spPr>
      </p:pic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1FD1A62B-4BD0-43DF-8A75-6A03BBA424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5733020"/>
            <a:ext cx="5991226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035E96AD-90FA-4E2B-B600-A067326DCF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3" y="5271355"/>
            <a:ext cx="5994049" cy="461665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2606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/>
      <p:bldP spid="6" grpId="0"/>
      <p:bldP spid="13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0C15C8-E7C2-2947-964A-78AEBFC027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9" y="1484784"/>
            <a:ext cx="10829924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89885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2CD0853-6B39-4D2D-B5C0-794B753D2D23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86867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739918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4608511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wykresu 8">
            <a:extLst>
              <a:ext uri="{FF2B5EF4-FFF2-40B4-BE49-F238E27FC236}">
                <a16:creationId xmlns:a16="http://schemas.microsoft.com/office/drawing/2014/main" id="{A93F16BB-18FA-E24B-83D1-FC6CD218202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519738" y="1484784"/>
            <a:ext cx="6105525" cy="4608041"/>
          </a:xfrm>
        </p:spPr>
        <p:txBody>
          <a:bodyPr tIns="756000" anchor="ctr">
            <a:normAutofit/>
          </a:bodyPr>
          <a:lstStyle>
            <a:lvl1pPr marL="0" indent="0" algn="ctr"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chart</a:t>
            </a:r>
          </a:p>
        </p:txBody>
      </p:sp>
      <p:sp>
        <p:nvSpPr>
          <p:cNvPr id="13" name="Symbol zastępczy tekstu 24">
            <a:extLst>
              <a:ext uri="{FF2B5EF4-FFF2-40B4-BE49-F238E27FC236}">
                <a16:creationId xmlns:a16="http://schemas.microsoft.com/office/drawing/2014/main" id="{46249A0E-5D97-AF42-9D90-02DD7126D4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1484313"/>
            <a:ext cx="4608512" cy="460851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061952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3" y="332656"/>
            <a:ext cx="3913158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CE123FF3-07C4-DA48-B5BE-489C65E4E887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31878F10-DA4E-2444-A9F9-AE69DD91F0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3917948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789437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0C15C8-E7C2-2947-964A-78AEBFC027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9" y="1484784"/>
            <a:ext cx="10829924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Obraz 9">
            <a:extLst>
              <a:ext uri="{FF2B5EF4-FFF2-40B4-BE49-F238E27FC236}">
                <a16:creationId xmlns:a16="http://schemas.microsoft.com/office/drawing/2014/main" id="{5B4CA178-1349-5A4B-889E-80E3E687EA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056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itle only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Obraz 9">
            <a:extLst>
              <a:ext uri="{FF2B5EF4-FFF2-40B4-BE49-F238E27FC236}">
                <a16:creationId xmlns:a16="http://schemas.microsoft.com/office/drawing/2014/main" id="{5B4CA178-1349-5A4B-889E-80E3E687EA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8658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an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9">
            <a:extLst>
              <a:ext uri="{FF2B5EF4-FFF2-40B4-BE49-F238E27FC236}">
                <a16:creationId xmlns:a16="http://schemas.microsoft.com/office/drawing/2014/main" id="{5B4CA178-1349-5A4B-889E-80E3E687EA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2366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188" y="744008"/>
            <a:ext cx="668178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DFB9E859-E121-448E-B9E4-9BB30AF9F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59772" y="-603448"/>
            <a:ext cx="3225801" cy="6048672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pl-PL" sz="59500" b="1" kern="1200" cap="none" spc="0" dirty="0">
                <a:ln w="2540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ln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3B1B9D95-86E1-4DAA-A219-C1FCD67E711C}"/>
              </a:ext>
            </a:extLst>
          </p:cNvPr>
          <p:cNvCxnSpPr>
            <a:cxnSpLocks/>
          </p:cNvCxnSpPr>
          <p:nvPr userDrawn="1"/>
        </p:nvCxnSpPr>
        <p:spPr>
          <a:xfrm>
            <a:off x="1373188" y="3429000"/>
            <a:ext cx="184308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3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note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2" y="332656"/>
            <a:ext cx="5294540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Zaokrąglony prostokąt 12">
            <a:extLst>
              <a:ext uri="{FF2B5EF4-FFF2-40B4-BE49-F238E27FC236}">
                <a16:creationId xmlns:a16="http://schemas.microsoft.com/office/drawing/2014/main" id="{6AA9B8ED-FAD5-E947-B246-CFD05C25D3A4}"/>
              </a:ext>
            </a:extLst>
          </p:cNvPr>
          <p:cNvSpPr/>
          <p:nvPr userDrawn="1"/>
        </p:nvSpPr>
        <p:spPr>
          <a:xfrm>
            <a:off x="6744072" y="1530678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ymbol zastępczy obrazu 16">
            <a:extLst>
              <a:ext uri="{FF2B5EF4-FFF2-40B4-BE49-F238E27FC236}">
                <a16:creationId xmlns:a16="http://schemas.microsoft.com/office/drawing/2014/main" id="{CEADDEE2-D7D2-5248-B308-0E1D7359F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0517" y="1628800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326D16B-20C4-6345-9C50-1F4735DC85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749"/>
          <a:stretch/>
        </p:blipFill>
        <p:spPr>
          <a:xfrm>
            <a:off x="5150214" y="5254499"/>
            <a:ext cx="9984432" cy="744181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E529DA56-9F06-3F49-BAC8-D923B0B23B29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CF9C1F5F-1F23-AA4F-B6D7-4C4346DCB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299073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0707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Big Photo and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9738" y="2737193"/>
            <a:ext cx="5991224" cy="103722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D5617C-A44E-0D43-A0A0-54689A3BF6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9739" y="1240180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45F9A86C-F44E-5C46-8DDB-D25DB44EE7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98988" cy="6858000"/>
          </a:xfr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buNone/>
              <a:defRPr lang="pl-PL" dirty="0">
                <a:solidFill>
                  <a:schemeClr val="accent2"/>
                </a:solidFill>
              </a:defRPr>
            </a:lvl1pPr>
          </a:lstStyle>
          <a:p>
            <a:pPr marL="228600" marR="0" lvl="0" indent="-228600" algn="ctr" fontAlgn="auto">
              <a:buClrTx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pPr marL="228600" marR="0" lvl="0" indent="-228600" algn="ctr" fontAlgn="auto">
              <a:buClrTx/>
              <a:tabLst/>
            </a:pP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9DC2B6A-B300-B545-9FCF-D6D74CE226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19738" y="4005263"/>
            <a:ext cx="5991225" cy="2016125"/>
          </a:xfrm>
        </p:spPr>
        <p:txBody>
          <a:bodyPr vert="horz" lIns="0" tIns="45720" rIns="0" bIns="45720" rtlCol="0">
            <a:normAutofit/>
          </a:bodyPr>
          <a:lstStyle>
            <a:lvl1pPr marL="0" indent="0">
              <a:buNone/>
              <a:defRPr lang="pl-PL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pl-PL" dirty="0"/>
              <a:t>„</a:t>
            </a:r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quote</a:t>
            </a:r>
            <a:r>
              <a:rPr lang="pl-PL" dirty="0"/>
              <a:t>..”</a:t>
            </a:r>
          </a:p>
        </p:txBody>
      </p:sp>
    </p:spTree>
    <p:extLst>
      <p:ext uri="{BB962C8B-B14F-4D97-AF65-F5344CB8AC3E}">
        <p14:creationId xmlns:p14="http://schemas.microsoft.com/office/powerpoint/2010/main" val="10003870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5991224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Numbers</a:t>
            </a:r>
            <a:endParaRPr lang="pl-PL" dirty="0"/>
          </a:p>
        </p:txBody>
      </p:sp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564" y="270892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7" name="Symbol zastępczy tekstu 17">
            <a:extLst>
              <a:ext uri="{FF2B5EF4-FFF2-40B4-BE49-F238E27FC236}">
                <a16:creationId xmlns:a16="http://schemas.microsoft.com/office/drawing/2014/main" id="{5374347F-A828-4E9C-8F59-D338BB11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564" y="198883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94B9A322-670D-429A-AEF7-05FEA7FF4C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025" y="270892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4" name="Symbol zastępczy tekstu 17">
            <a:extLst>
              <a:ext uri="{FF2B5EF4-FFF2-40B4-BE49-F238E27FC236}">
                <a16:creationId xmlns:a16="http://schemas.microsoft.com/office/drawing/2014/main" id="{43C6ABEC-FA49-4D19-B0DD-362C1500E3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7025" y="198884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5" name="Symbol zastępczy tekstu 27">
            <a:extLst>
              <a:ext uri="{FF2B5EF4-FFF2-40B4-BE49-F238E27FC236}">
                <a16:creationId xmlns:a16="http://schemas.microsoft.com/office/drawing/2014/main" id="{FCC022A2-5E7A-4C7C-A23F-95A718F76D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99135" y="270892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6" name="Symbol zastępczy tekstu 17">
            <a:extLst>
              <a:ext uri="{FF2B5EF4-FFF2-40B4-BE49-F238E27FC236}">
                <a16:creationId xmlns:a16="http://schemas.microsoft.com/office/drawing/2014/main" id="{9ABBD62A-DDD7-4ED2-B935-77F60E21DC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99135" y="198884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7" name="Symbol zastępczy tekstu 27">
            <a:extLst>
              <a:ext uri="{FF2B5EF4-FFF2-40B4-BE49-F238E27FC236}">
                <a16:creationId xmlns:a16="http://schemas.microsoft.com/office/drawing/2014/main" id="{A8A59FA4-9AE7-4C99-A007-BBFCCE9B47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64" y="486916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8" name="Symbol zastępczy tekstu 17">
            <a:extLst>
              <a:ext uri="{FF2B5EF4-FFF2-40B4-BE49-F238E27FC236}">
                <a16:creationId xmlns:a16="http://schemas.microsoft.com/office/drawing/2014/main" id="{FF84748E-98FE-4184-996E-4488970353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0564" y="414907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9" name="Symbol zastępczy tekstu 27">
            <a:extLst>
              <a:ext uri="{FF2B5EF4-FFF2-40B4-BE49-F238E27FC236}">
                <a16:creationId xmlns:a16="http://schemas.microsoft.com/office/drawing/2014/main" id="{175795D0-9EB9-427C-B9FD-8F622EE9F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7025" y="486916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0" name="Symbol zastępczy tekstu 17">
            <a:extLst>
              <a:ext uri="{FF2B5EF4-FFF2-40B4-BE49-F238E27FC236}">
                <a16:creationId xmlns:a16="http://schemas.microsoft.com/office/drawing/2014/main" id="{24639C46-A9A6-47B8-AC80-7EEF21DF83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7025" y="414908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41" name="Symbol zastępczy tekstu 27">
            <a:extLst>
              <a:ext uri="{FF2B5EF4-FFF2-40B4-BE49-F238E27FC236}">
                <a16:creationId xmlns:a16="http://schemas.microsoft.com/office/drawing/2014/main" id="{D8827B87-6DD0-45E5-9E94-FB9CE9E899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9135" y="486916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3" name="Symbol zastępczy tekstu 17">
            <a:extLst>
              <a:ext uri="{FF2B5EF4-FFF2-40B4-BE49-F238E27FC236}">
                <a16:creationId xmlns:a16="http://schemas.microsoft.com/office/drawing/2014/main" id="{2C43BBCD-F062-4006-9B69-18E4953FDA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99135" y="414908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53F78242-16D5-9246-9414-C298B8F6CDF9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479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bout - Big Photo Title Only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008113"/>
            <a:ext cx="4608511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245700B2-B55F-7E4B-8C41-AC45F73C28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19738" y="0"/>
            <a:ext cx="3226594" cy="3573016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6" name="Symbol zastępczy obrazu 16">
            <a:extLst>
              <a:ext uri="{FF2B5EF4-FFF2-40B4-BE49-F238E27FC236}">
                <a16:creationId xmlns:a16="http://schemas.microsoft.com/office/drawing/2014/main" id="{AFF7E1DA-B650-E64A-9D89-367FB5A20E3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2258" y="1196753"/>
            <a:ext cx="3226594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1E805C37-6DFF-8D4D-B2D3-E4F2355649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9738" y="3789040"/>
            <a:ext cx="4608512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6007A5A-3FC3-9546-A224-3B4EC35CE94A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8A266A24-5975-5048-AFA0-27CE76FA16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9524" y="2852935"/>
            <a:ext cx="5293336" cy="331236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8544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831" y="2356999"/>
            <a:ext cx="322500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Editable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Map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1831" y="5157192"/>
            <a:ext cx="3225007" cy="1411974"/>
          </a:xfrm>
        </p:spPr>
        <p:txBody>
          <a:bodyPr/>
          <a:lstStyle>
            <a:lvl1pPr marL="0" indent="0">
              <a:buNone/>
              <a:defRPr lang="pl-PL" sz="18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Just click two times on </a:t>
            </a:r>
            <a:br>
              <a:rPr lang="en-US" dirty="0"/>
            </a:br>
            <a:r>
              <a:rPr lang="en-US" dirty="0"/>
              <a:t>a particular country </a:t>
            </a:r>
            <a:br>
              <a:rPr lang="pl-PL" dirty="0"/>
            </a:br>
            <a:r>
              <a:rPr lang="en-US" dirty="0"/>
              <a:t>to 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624818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im Shapes and Mas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015AE27-E8BB-4041-9B45-7BB46035C3E5}"/>
              </a:ext>
            </a:extLst>
          </p:cNvPr>
          <p:cNvSpPr txBox="1"/>
          <p:nvPr userDrawn="1"/>
        </p:nvSpPr>
        <p:spPr>
          <a:xfrm>
            <a:off x="4187788" y="347712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 algn="ctr"/>
            <a:r>
              <a:rPr lang="pl-PL" sz="2800" b="0" i="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Developing the </a:t>
            </a:r>
            <a:r>
              <a:rPr lang="pl-PL" sz="2800" b="0" i="0" kern="12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future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40E6FB19-9C3D-9C4C-B114-F97BE11A525C}"/>
              </a:ext>
            </a:extLst>
          </p:cNvPr>
          <p:cNvGrpSpPr/>
          <p:nvPr userDrawn="1"/>
        </p:nvGrpSpPr>
        <p:grpSpPr>
          <a:xfrm>
            <a:off x="-1715467" y="2486285"/>
            <a:ext cx="3402955" cy="3402955"/>
            <a:chOff x="-1715467" y="2486285"/>
            <a:chExt cx="3402955" cy="3402955"/>
          </a:xfrm>
        </p:grpSpPr>
        <p:sp>
          <p:nvSpPr>
            <p:cNvPr id="5" name="Łuk blokowy 4">
              <a:extLst>
                <a:ext uri="{FF2B5EF4-FFF2-40B4-BE49-F238E27FC236}">
                  <a16:creationId xmlns:a16="http://schemas.microsoft.com/office/drawing/2014/main" id="{8C7FA60A-246F-6245-A27B-FE83433B48F4}"/>
                </a:ext>
              </a:extLst>
            </p:cNvPr>
            <p:cNvSpPr/>
            <p:nvPr userDrawn="1"/>
          </p:nvSpPr>
          <p:spPr>
            <a:xfrm rot="5400000">
              <a:off x="-1715467" y="2486285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7" name="Wycinek okręgu 13">
              <a:extLst>
                <a:ext uri="{FF2B5EF4-FFF2-40B4-BE49-F238E27FC236}">
                  <a16:creationId xmlns:a16="http://schemas.microsoft.com/office/drawing/2014/main" id="{5EDF823C-D8BE-3149-89C0-E3EEBA701710}"/>
                </a:ext>
              </a:extLst>
            </p:cNvPr>
            <p:cNvSpPr/>
            <p:nvPr userDrawn="1"/>
          </p:nvSpPr>
          <p:spPr>
            <a:xfrm>
              <a:off x="-578029" y="3612068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8" name="Owal 7">
            <a:extLst>
              <a:ext uri="{FF2B5EF4-FFF2-40B4-BE49-F238E27FC236}">
                <a16:creationId xmlns:a16="http://schemas.microsoft.com/office/drawing/2014/main" id="{C513E0F7-E66C-304E-B97B-20723486779F}"/>
              </a:ext>
            </a:extLst>
          </p:cNvPr>
          <p:cNvSpPr/>
          <p:nvPr userDrawn="1"/>
        </p:nvSpPr>
        <p:spPr>
          <a:xfrm>
            <a:off x="1603161" y="5774039"/>
            <a:ext cx="230402" cy="2304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2" name="Łuk blokowy 11">
            <a:extLst>
              <a:ext uri="{FF2B5EF4-FFF2-40B4-BE49-F238E27FC236}">
                <a16:creationId xmlns:a16="http://schemas.microsoft.com/office/drawing/2014/main" id="{0AB4B053-3171-8848-A31C-D07379C72262}"/>
              </a:ext>
            </a:extLst>
          </p:cNvPr>
          <p:cNvSpPr/>
          <p:nvPr userDrawn="1"/>
        </p:nvSpPr>
        <p:spPr>
          <a:xfrm rot="5400000">
            <a:off x="10477301" y="2459843"/>
            <a:ext cx="3429397" cy="3429397"/>
          </a:xfrm>
          <a:prstGeom prst="blockArc">
            <a:avLst>
              <a:gd name="adj1" fmla="val 5422417"/>
              <a:gd name="adj2" fmla="val 10823754"/>
              <a:gd name="adj3" fmla="val 22168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F0ED0A4B-ED71-4B4D-A4C8-06E0E6129783}"/>
              </a:ext>
            </a:extLst>
          </p:cNvPr>
          <p:cNvSpPr/>
          <p:nvPr userDrawn="1"/>
        </p:nvSpPr>
        <p:spPr>
          <a:xfrm>
            <a:off x="10137959" y="2357862"/>
            <a:ext cx="230402" cy="2304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4" name="Wycinek okręgu 10">
            <a:extLst>
              <a:ext uri="{FF2B5EF4-FFF2-40B4-BE49-F238E27FC236}">
                <a16:creationId xmlns:a16="http://schemas.microsoft.com/office/drawing/2014/main" id="{EB5BBA12-E7D3-394C-9B99-70183F507278}"/>
              </a:ext>
            </a:extLst>
          </p:cNvPr>
          <p:cNvSpPr/>
          <p:nvPr userDrawn="1"/>
        </p:nvSpPr>
        <p:spPr>
          <a:xfrm>
            <a:off x="11500428" y="3496287"/>
            <a:ext cx="1383141" cy="1383141"/>
          </a:xfrm>
          <a:prstGeom prst="pie">
            <a:avLst>
              <a:gd name="adj1" fmla="val 5379529"/>
              <a:gd name="adj2" fmla="val 108128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pic>
        <p:nvPicPr>
          <p:cNvPr id="11" name="Obraz 9">
            <a:extLst>
              <a:ext uri="{FF2B5EF4-FFF2-40B4-BE49-F238E27FC236}">
                <a16:creationId xmlns:a16="http://schemas.microsoft.com/office/drawing/2014/main" id="{4288D5C9-450B-2B43-B4A5-C2ED5367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5775" y="2900743"/>
            <a:ext cx="2884847" cy="4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4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Big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9738" y="2737193"/>
            <a:ext cx="5991224" cy="3356103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D5617C-A44E-0D43-A0A0-54689A3BF6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9739" y="1240180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45F9A86C-F44E-5C46-8DDB-D25DB44EE7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98988" cy="6858000"/>
          </a:xfr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buNone/>
              <a:defRPr lang="pl-PL" dirty="0">
                <a:solidFill>
                  <a:schemeClr val="accent2"/>
                </a:solidFill>
              </a:defRPr>
            </a:lvl1pPr>
          </a:lstStyle>
          <a:p>
            <a:pPr marL="228600" marR="0" lvl="0" indent="-228600" algn="ctr" fontAlgn="auto">
              <a:buClrTx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pPr marL="228600" marR="0" lvl="0" indent="-228600" algn="ctr" fontAlgn="auto">
              <a:buClrTx/>
              <a:tabLst/>
            </a:pP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2897634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>
            <a:extLst>
              <a:ext uri="{FF2B5EF4-FFF2-40B4-BE49-F238E27FC236}">
                <a16:creationId xmlns:a16="http://schemas.microsoft.com/office/drawing/2014/main" id="{2B653619-4091-9946-9C01-CCFD9A2D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223" y="1"/>
            <a:ext cx="9436740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31" name="Symbol zastępczy tekstu 27">
            <a:extLst>
              <a:ext uri="{FF2B5EF4-FFF2-40B4-BE49-F238E27FC236}">
                <a16:creationId xmlns:a16="http://schemas.microsoft.com/office/drawing/2014/main" id="{F35CA5FF-734A-F149-AA23-CBA88CFBF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4223" y="3342733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2" name="Symbol zastępczy tekstu 27">
            <a:extLst>
              <a:ext uri="{FF2B5EF4-FFF2-40B4-BE49-F238E27FC236}">
                <a16:creationId xmlns:a16="http://schemas.microsoft.com/office/drawing/2014/main" id="{1E27E7CD-6A17-C849-8D63-F783D72A75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74223" y="1963841"/>
            <a:ext cx="9436740" cy="687678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1F833DFC-FFD7-7F4E-A261-DD69055633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4223" y="4725144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40E35AAB-79F1-2646-A258-4C3DDDB1001A}"/>
              </a:ext>
            </a:extLst>
          </p:cNvPr>
          <p:cNvSpPr/>
          <p:nvPr userDrawn="1"/>
        </p:nvSpPr>
        <p:spPr>
          <a:xfrm>
            <a:off x="0" y="2"/>
            <a:ext cx="1833563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EC219B12-267A-5E40-A9C1-5F17B1B03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019" y="3342732"/>
            <a:ext cx="461961" cy="670821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37" name="Symbol zastępczy tekstu 24">
            <a:extLst>
              <a:ext uri="{FF2B5EF4-FFF2-40B4-BE49-F238E27FC236}">
                <a16:creationId xmlns:a16="http://schemas.microsoft.com/office/drawing/2014/main" id="{DC222A2D-669C-404F-99EE-C2F0F71816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2019" y="1963841"/>
            <a:ext cx="461961" cy="68767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E5BD34B9-B4D7-9449-A9D7-D94848476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2019" y="4725143"/>
            <a:ext cx="461961" cy="691205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C5995FFF-7475-3F4A-A39A-23E79945353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3690098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ACA5936C-3D29-E942-831F-F184BFA7CEF3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2277327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1C45425F-2722-DC44-941A-4194FA7AF10D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5074268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12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>
            <a:extLst>
              <a:ext uri="{FF2B5EF4-FFF2-40B4-BE49-F238E27FC236}">
                <a16:creationId xmlns:a16="http://schemas.microsoft.com/office/drawing/2014/main" id="{2B653619-4091-9946-9C01-CCFD9A2D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223" y="1"/>
            <a:ext cx="9436740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31" name="Symbol zastępczy tekstu 27">
            <a:extLst>
              <a:ext uri="{FF2B5EF4-FFF2-40B4-BE49-F238E27FC236}">
                <a16:creationId xmlns:a16="http://schemas.microsoft.com/office/drawing/2014/main" id="{F35CA5FF-734A-F149-AA23-CBA88CFBF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4223" y="2736032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2" name="Symbol zastępczy tekstu 27">
            <a:extLst>
              <a:ext uri="{FF2B5EF4-FFF2-40B4-BE49-F238E27FC236}">
                <a16:creationId xmlns:a16="http://schemas.microsoft.com/office/drawing/2014/main" id="{1E27E7CD-6A17-C849-8D63-F783D72A75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74223" y="1357140"/>
            <a:ext cx="9436740" cy="687678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1F833DFC-FFD7-7F4E-A261-DD69055633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4223" y="4118443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4" name="Symbol zastępczy tekstu 27">
            <a:extLst>
              <a:ext uri="{FF2B5EF4-FFF2-40B4-BE49-F238E27FC236}">
                <a16:creationId xmlns:a16="http://schemas.microsoft.com/office/drawing/2014/main" id="{AD21AA1A-526D-E84D-9DE5-3D9AFC9C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4223" y="5500855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40E35AAB-79F1-2646-A258-4C3DDDB1001A}"/>
              </a:ext>
            </a:extLst>
          </p:cNvPr>
          <p:cNvSpPr/>
          <p:nvPr userDrawn="1"/>
        </p:nvSpPr>
        <p:spPr>
          <a:xfrm>
            <a:off x="0" y="2"/>
            <a:ext cx="1833563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EC219B12-267A-5E40-A9C1-5F17B1B03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019" y="2736031"/>
            <a:ext cx="461961" cy="670821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37" name="Symbol zastępczy tekstu 24">
            <a:extLst>
              <a:ext uri="{FF2B5EF4-FFF2-40B4-BE49-F238E27FC236}">
                <a16:creationId xmlns:a16="http://schemas.microsoft.com/office/drawing/2014/main" id="{DC222A2D-669C-404F-99EE-C2F0F71816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2019" y="1357140"/>
            <a:ext cx="461961" cy="68767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E5BD34B9-B4D7-9449-A9D7-D94848476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2019" y="4118442"/>
            <a:ext cx="461961" cy="691205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sp>
        <p:nvSpPr>
          <p:cNvPr id="39" name="Symbol zastępczy tekstu 24">
            <a:extLst>
              <a:ext uri="{FF2B5EF4-FFF2-40B4-BE49-F238E27FC236}">
                <a16:creationId xmlns:a16="http://schemas.microsoft.com/office/drawing/2014/main" id="{06C1CA32-C04D-C742-ACE3-D123627281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019" y="5521225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4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C5995FFF-7475-3F4A-A39A-23E79945353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3083397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ACA5936C-3D29-E942-831F-F184BFA7CEF3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1670626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1C45425F-2722-DC44-941A-4194FA7AF10D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4467567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BBA18187-947F-724B-8BBF-2060126D07DA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2771" y="5848221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8609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[5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>
            <a:extLst>
              <a:ext uri="{FF2B5EF4-FFF2-40B4-BE49-F238E27FC236}">
                <a16:creationId xmlns:a16="http://schemas.microsoft.com/office/drawing/2014/main" id="{2B653619-4091-9946-9C01-CCFD9A2D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223" y="1"/>
            <a:ext cx="9436740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31" name="Symbol zastępczy tekstu 27">
            <a:extLst>
              <a:ext uri="{FF2B5EF4-FFF2-40B4-BE49-F238E27FC236}">
                <a16:creationId xmlns:a16="http://schemas.microsoft.com/office/drawing/2014/main" id="{F35CA5FF-734A-F149-AA23-CBA88CFBF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4223" y="2420889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2" name="Symbol zastępczy tekstu 27">
            <a:extLst>
              <a:ext uri="{FF2B5EF4-FFF2-40B4-BE49-F238E27FC236}">
                <a16:creationId xmlns:a16="http://schemas.microsoft.com/office/drawing/2014/main" id="{1E27E7CD-6A17-C849-8D63-F783D72A75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74223" y="1357140"/>
            <a:ext cx="9436740" cy="687678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1F833DFC-FFD7-7F4E-A261-DD69055633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4223" y="3501009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4" name="Symbol zastępczy tekstu 27">
            <a:extLst>
              <a:ext uri="{FF2B5EF4-FFF2-40B4-BE49-F238E27FC236}">
                <a16:creationId xmlns:a16="http://schemas.microsoft.com/office/drawing/2014/main" id="{AD21AA1A-526D-E84D-9DE5-3D9AFC9C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4223" y="4581128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40E35AAB-79F1-2646-A258-4C3DDDB1001A}"/>
              </a:ext>
            </a:extLst>
          </p:cNvPr>
          <p:cNvSpPr/>
          <p:nvPr userDrawn="1"/>
        </p:nvSpPr>
        <p:spPr>
          <a:xfrm>
            <a:off x="0" y="2"/>
            <a:ext cx="1833563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EC219B12-267A-5E40-A9C1-5F17B1B03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019" y="2420888"/>
            <a:ext cx="461961" cy="670821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37" name="Symbol zastępczy tekstu 24">
            <a:extLst>
              <a:ext uri="{FF2B5EF4-FFF2-40B4-BE49-F238E27FC236}">
                <a16:creationId xmlns:a16="http://schemas.microsoft.com/office/drawing/2014/main" id="{DC222A2D-669C-404F-99EE-C2F0F71816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2019" y="1357140"/>
            <a:ext cx="461961" cy="68767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E5BD34B9-B4D7-9449-A9D7-D94848476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2019" y="3501008"/>
            <a:ext cx="461961" cy="691205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sp>
        <p:nvSpPr>
          <p:cNvPr id="39" name="Symbol zastępczy tekstu 24">
            <a:extLst>
              <a:ext uri="{FF2B5EF4-FFF2-40B4-BE49-F238E27FC236}">
                <a16:creationId xmlns:a16="http://schemas.microsoft.com/office/drawing/2014/main" id="{06C1CA32-C04D-C742-ACE3-D123627281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019" y="4601498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4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C5995FFF-7475-3F4A-A39A-23E79945353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2768254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ACA5936C-3D29-E942-831F-F184BFA7CEF3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1670626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1C45425F-2722-DC44-941A-4194FA7AF10D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3850133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BBA18187-947F-724B-8BBF-2060126D07DA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2771" y="4928494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ekstu 27">
            <a:extLst>
              <a:ext uri="{FF2B5EF4-FFF2-40B4-BE49-F238E27FC236}">
                <a16:creationId xmlns:a16="http://schemas.microsoft.com/office/drawing/2014/main" id="{CBAA0ABF-CD71-40F2-851F-57581E5CF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77890" y="5671520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7" name="Symbol zastępczy tekstu 24">
            <a:extLst>
              <a:ext uri="{FF2B5EF4-FFF2-40B4-BE49-F238E27FC236}">
                <a16:creationId xmlns:a16="http://schemas.microsoft.com/office/drawing/2014/main" id="{0029885B-DB24-48F9-ACE3-1C3D02C7F7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5686" y="5691890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5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77632E30-1383-4AF4-8FBF-6F11883941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6438" y="6018886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881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[6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>
            <a:extLst>
              <a:ext uri="{FF2B5EF4-FFF2-40B4-BE49-F238E27FC236}">
                <a16:creationId xmlns:a16="http://schemas.microsoft.com/office/drawing/2014/main" id="{2B653619-4091-9946-9C01-CCFD9A2D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223" y="1"/>
            <a:ext cx="9436740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31" name="Symbol zastępczy tekstu 27">
            <a:extLst>
              <a:ext uri="{FF2B5EF4-FFF2-40B4-BE49-F238E27FC236}">
                <a16:creationId xmlns:a16="http://schemas.microsoft.com/office/drawing/2014/main" id="{F35CA5FF-734A-F149-AA23-CBA88CFBF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4223" y="2204865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2" name="Symbol zastępczy tekstu 27">
            <a:extLst>
              <a:ext uri="{FF2B5EF4-FFF2-40B4-BE49-F238E27FC236}">
                <a16:creationId xmlns:a16="http://schemas.microsoft.com/office/drawing/2014/main" id="{1E27E7CD-6A17-C849-8D63-F783D72A75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74223" y="1357140"/>
            <a:ext cx="9436740" cy="687678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1F833DFC-FFD7-7F4E-A261-DD69055633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4223" y="3068961"/>
            <a:ext cx="9436740" cy="691205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4" name="Symbol zastępczy tekstu 27">
            <a:extLst>
              <a:ext uri="{FF2B5EF4-FFF2-40B4-BE49-F238E27FC236}">
                <a16:creationId xmlns:a16="http://schemas.microsoft.com/office/drawing/2014/main" id="{AD21AA1A-526D-E84D-9DE5-3D9AFC9C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4223" y="3933056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40E35AAB-79F1-2646-A258-4C3DDDB1001A}"/>
              </a:ext>
            </a:extLst>
          </p:cNvPr>
          <p:cNvSpPr/>
          <p:nvPr userDrawn="1"/>
        </p:nvSpPr>
        <p:spPr>
          <a:xfrm>
            <a:off x="0" y="2"/>
            <a:ext cx="1833563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EC219B12-267A-5E40-A9C1-5F17B1B03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019" y="2204864"/>
            <a:ext cx="461961" cy="670821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37" name="Symbol zastępczy tekstu 24">
            <a:extLst>
              <a:ext uri="{FF2B5EF4-FFF2-40B4-BE49-F238E27FC236}">
                <a16:creationId xmlns:a16="http://schemas.microsoft.com/office/drawing/2014/main" id="{DC222A2D-669C-404F-99EE-C2F0F71816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2019" y="1357140"/>
            <a:ext cx="461961" cy="68767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E5BD34B9-B4D7-9449-A9D7-D94848476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2019" y="3068960"/>
            <a:ext cx="461961" cy="691205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sp>
        <p:nvSpPr>
          <p:cNvPr id="39" name="Symbol zastępczy tekstu 24">
            <a:extLst>
              <a:ext uri="{FF2B5EF4-FFF2-40B4-BE49-F238E27FC236}">
                <a16:creationId xmlns:a16="http://schemas.microsoft.com/office/drawing/2014/main" id="{06C1CA32-C04D-C742-ACE3-D123627281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019" y="3953426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4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C5995FFF-7475-3F4A-A39A-23E79945353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2552230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ACA5936C-3D29-E942-831F-F184BFA7CEF3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1670626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1C45425F-2722-DC44-941A-4194FA7AF10D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6731" y="3418085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BBA18187-947F-724B-8BBF-2060126D07DA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2771" y="4280422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ekstu 27">
            <a:extLst>
              <a:ext uri="{FF2B5EF4-FFF2-40B4-BE49-F238E27FC236}">
                <a16:creationId xmlns:a16="http://schemas.microsoft.com/office/drawing/2014/main" id="{CBAA0ABF-CD71-40F2-851F-57581E5CF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77890" y="4807424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7" name="Symbol zastępczy tekstu 24">
            <a:extLst>
              <a:ext uri="{FF2B5EF4-FFF2-40B4-BE49-F238E27FC236}">
                <a16:creationId xmlns:a16="http://schemas.microsoft.com/office/drawing/2014/main" id="{0029885B-DB24-48F9-ACE3-1C3D02C7F7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5686" y="4827794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5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77632E30-1383-4AF4-8FBF-6F11883941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6438" y="5154790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27">
            <a:extLst>
              <a:ext uri="{FF2B5EF4-FFF2-40B4-BE49-F238E27FC236}">
                <a16:creationId xmlns:a16="http://schemas.microsoft.com/office/drawing/2014/main" id="{08B5F726-C102-452F-8070-00027B7660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74223" y="5671520"/>
            <a:ext cx="9436740" cy="689443"/>
          </a:xfrm>
        </p:spPr>
        <p:txBody>
          <a:bodyPr anchor="ctr"/>
          <a:lstStyle>
            <a:lvl1pPr marL="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0" name="Symbol zastępczy tekstu 24">
            <a:extLst>
              <a:ext uri="{FF2B5EF4-FFF2-40B4-BE49-F238E27FC236}">
                <a16:creationId xmlns:a16="http://schemas.microsoft.com/office/drawing/2014/main" id="{880A0B9F-0A78-48F3-B23F-686E475E51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2019" y="5691890"/>
            <a:ext cx="461961" cy="68943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panose="02000000000000000000" pitchFamily="2" charset="0"/>
              </a:defRPr>
            </a:lvl1pPr>
          </a:lstStyle>
          <a:p>
            <a:pPr lvl="0"/>
            <a:r>
              <a:rPr lang="pl-PL" dirty="0"/>
              <a:t>6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8B477A9-F072-491D-97F0-075D86D48B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2771" y="6018886"/>
            <a:ext cx="352719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6118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[1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63750" y="4235407"/>
            <a:ext cx="8064285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6E041CC6-0B79-7B44-94F8-76A2908BFDB9}"/>
              </a:ext>
            </a:extLst>
          </p:cNvPr>
          <p:cNvSpPr/>
          <p:nvPr userDrawn="1"/>
        </p:nvSpPr>
        <p:spPr>
          <a:xfrm>
            <a:off x="0" y="0"/>
            <a:ext cx="12192000" cy="23921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DC687988-084D-414E-B176-C3B5D12B112E}"/>
              </a:ext>
            </a:extLst>
          </p:cNvPr>
          <p:cNvGrpSpPr/>
          <p:nvPr userDrawn="1"/>
        </p:nvGrpSpPr>
        <p:grpSpPr>
          <a:xfrm>
            <a:off x="-1715467" y="562195"/>
            <a:ext cx="15622165" cy="3531378"/>
            <a:chOff x="-1715467" y="562195"/>
            <a:chExt cx="15622165" cy="3531378"/>
          </a:xfrm>
        </p:grpSpPr>
        <p:sp>
          <p:nvSpPr>
            <p:cNvPr id="21" name="Wycinek okręgu 10">
              <a:extLst>
                <a:ext uri="{FF2B5EF4-FFF2-40B4-BE49-F238E27FC236}">
                  <a16:creationId xmlns:a16="http://schemas.microsoft.com/office/drawing/2014/main" id="{94BB70B8-F74F-1B46-9BB6-FA8A28A6215C}"/>
                </a:ext>
              </a:extLst>
            </p:cNvPr>
            <p:cNvSpPr/>
            <p:nvPr userDrawn="1"/>
          </p:nvSpPr>
          <p:spPr>
            <a:xfrm>
              <a:off x="11500428" y="1700620"/>
              <a:ext cx="1383141" cy="1383141"/>
            </a:xfrm>
            <a:prstGeom prst="pie">
              <a:avLst>
                <a:gd name="adj1" fmla="val 5379529"/>
                <a:gd name="adj2" fmla="val 1081282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0C716F36-2C90-344D-A6B1-C25D69880EE0}"/>
                </a:ext>
              </a:extLst>
            </p:cNvPr>
            <p:cNvSpPr/>
            <p:nvPr userDrawn="1"/>
          </p:nvSpPr>
          <p:spPr>
            <a:xfrm>
              <a:off x="10821765" y="2737794"/>
              <a:ext cx="230402" cy="2304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4466B7A6-854E-1342-8D16-F5D2DE99A03B}"/>
                </a:ext>
              </a:extLst>
            </p:cNvPr>
            <p:cNvSpPr/>
            <p:nvPr userDrawn="1"/>
          </p:nvSpPr>
          <p:spPr>
            <a:xfrm rot="5400000">
              <a:off x="10477301" y="664176"/>
              <a:ext cx="3429397" cy="3429397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Łuk blokowy 19">
              <a:extLst>
                <a:ext uri="{FF2B5EF4-FFF2-40B4-BE49-F238E27FC236}">
                  <a16:creationId xmlns:a16="http://schemas.microsoft.com/office/drawing/2014/main" id="{4462ADD0-0796-A845-AC12-1B5202B11F45}"/>
                </a:ext>
              </a:extLst>
            </p:cNvPr>
            <p:cNvSpPr/>
            <p:nvPr userDrawn="1"/>
          </p:nvSpPr>
          <p:spPr>
            <a:xfrm rot="5400000">
              <a:off x="-1715467" y="690618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BA85B35B-52D3-7E48-8945-9CBBF44F8CC6}"/>
                </a:ext>
              </a:extLst>
            </p:cNvPr>
            <p:cNvSpPr/>
            <p:nvPr userDrawn="1"/>
          </p:nvSpPr>
          <p:spPr>
            <a:xfrm>
              <a:off x="10137959" y="562195"/>
              <a:ext cx="230402" cy="2304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28" name="Wycinek okręgu 13">
              <a:extLst>
                <a:ext uri="{FF2B5EF4-FFF2-40B4-BE49-F238E27FC236}">
                  <a16:creationId xmlns:a16="http://schemas.microsoft.com/office/drawing/2014/main" id="{6978E5D8-096F-9545-BC45-491E89A30699}"/>
                </a:ext>
              </a:extLst>
            </p:cNvPr>
            <p:cNvSpPr/>
            <p:nvPr userDrawn="1"/>
          </p:nvSpPr>
          <p:spPr>
            <a:xfrm>
              <a:off x="-578029" y="1816401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13" name="Symbol zastępczy obrazu 7">
            <a:extLst>
              <a:ext uri="{FF2B5EF4-FFF2-40B4-BE49-F238E27FC236}">
                <a16:creationId xmlns:a16="http://schemas.microsoft.com/office/drawing/2014/main" id="{D4396C5E-9BB5-420D-9DE7-C2E3D9DD56D4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5052795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F42EBC0B-6566-0449-882A-4FE01D0CC8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63750" y="3339716"/>
            <a:ext cx="8064500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091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49213 L 0 -2.96296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3" grpId="0" animBg="1"/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[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6E041CC6-0B79-7B44-94F8-76A2908BFDB9}"/>
              </a:ext>
            </a:extLst>
          </p:cNvPr>
          <p:cNvSpPr/>
          <p:nvPr userDrawn="1"/>
        </p:nvSpPr>
        <p:spPr>
          <a:xfrm>
            <a:off x="0" y="0"/>
            <a:ext cx="12192000" cy="23921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DC687988-084D-414E-B176-C3B5D12B112E}"/>
              </a:ext>
            </a:extLst>
          </p:cNvPr>
          <p:cNvGrpSpPr/>
          <p:nvPr userDrawn="1"/>
        </p:nvGrpSpPr>
        <p:grpSpPr>
          <a:xfrm>
            <a:off x="-1715467" y="562195"/>
            <a:ext cx="15622165" cy="3531378"/>
            <a:chOff x="-1715467" y="562195"/>
            <a:chExt cx="15622165" cy="3531378"/>
          </a:xfrm>
        </p:grpSpPr>
        <p:sp>
          <p:nvSpPr>
            <p:cNvPr id="21" name="Wycinek okręgu 10">
              <a:extLst>
                <a:ext uri="{FF2B5EF4-FFF2-40B4-BE49-F238E27FC236}">
                  <a16:creationId xmlns:a16="http://schemas.microsoft.com/office/drawing/2014/main" id="{94BB70B8-F74F-1B46-9BB6-FA8A28A6215C}"/>
                </a:ext>
              </a:extLst>
            </p:cNvPr>
            <p:cNvSpPr/>
            <p:nvPr userDrawn="1"/>
          </p:nvSpPr>
          <p:spPr>
            <a:xfrm>
              <a:off x="11500428" y="1700620"/>
              <a:ext cx="1383141" cy="1383141"/>
            </a:xfrm>
            <a:prstGeom prst="pie">
              <a:avLst>
                <a:gd name="adj1" fmla="val 5379529"/>
                <a:gd name="adj2" fmla="val 1081282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0C716F36-2C90-344D-A6B1-C25D69880EE0}"/>
                </a:ext>
              </a:extLst>
            </p:cNvPr>
            <p:cNvSpPr/>
            <p:nvPr userDrawn="1"/>
          </p:nvSpPr>
          <p:spPr>
            <a:xfrm>
              <a:off x="10821765" y="2737794"/>
              <a:ext cx="230402" cy="2304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4466B7A6-854E-1342-8D16-F5D2DE99A03B}"/>
                </a:ext>
              </a:extLst>
            </p:cNvPr>
            <p:cNvSpPr/>
            <p:nvPr userDrawn="1"/>
          </p:nvSpPr>
          <p:spPr>
            <a:xfrm rot="5400000">
              <a:off x="10477301" y="664176"/>
              <a:ext cx="3429397" cy="3429397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Łuk blokowy 19">
              <a:extLst>
                <a:ext uri="{FF2B5EF4-FFF2-40B4-BE49-F238E27FC236}">
                  <a16:creationId xmlns:a16="http://schemas.microsoft.com/office/drawing/2014/main" id="{4462ADD0-0796-A845-AC12-1B5202B11F45}"/>
                </a:ext>
              </a:extLst>
            </p:cNvPr>
            <p:cNvSpPr/>
            <p:nvPr userDrawn="1"/>
          </p:nvSpPr>
          <p:spPr>
            <a:xfrm rot="5400000">
              <a:off x="-1715467" y="690618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BA85B35B-52D3-7E48-8945-9CBBF44F8CC6}"/>
                </a:ext>
              </a:extLst>
            </p:cNvPr>
            <p:cNvSpPr/>
            <p:nvPr userDrawn="1"/>
          </p:nvSpPr>
          <p:spPr>
            <a:xfrm>
              <a:off x="10137959" y="562195"/>
              <a:ext cx="230402" cy="2304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28" name="Wycinek okręgu 13">
              <a:extLst>
                <a:ext uri="{FF2B5EF4-FFF2-40B4-BE49-F238E27FC236}">
                  <a16:creationId xmlns:a16="http://schemas.microsoft.com/office/drawing/2014/main" id="{6978E5D8-096F-9545-BC45-491E89A30699}"/>
                </a:ext>
              </a:extLst>
            </p:cNvPr>
            <p:cNvSpPr/>
            <p:nvPr userDrawn="1"/>
          </p:nvSpPr>
          <p:spPr>
            <a:xfrm>
              <a:off x="-578029" y="1816401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29" name="Symbol zastępczy tekstu 18">
            <a:extLst>
              <a:ext uri="{FF2B5EF4-FFF2-40B4-BE49-F238E27FC236}">
                <a16:creationId xmlns:a16="http://schemas.microsoft.com/office/drawing/2014/main" id="{8EEF1079-BCEB-AA4E-83FF-A1A65A04D8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7022" y="4235407"/>
            <a:ext cx="3917950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0" name="Symbol zastępczy obrazu 7">
            <a:extLst>
              <a:ext uri="{FF2B5EF4-FFF2-40B4-BE49-F238E27FC236}">
                <a16:creationId xmlns:a16="http://schemas.microsoft.com/office/drawing/2014/main" id="{D2817E37-7031-5B4C-A0B9-14FB72B8E6A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92792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itchFamily="2" charset="2"/>
              <a:buNone/>
              <a:tabLst/>
              <a:defRPr sz="24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31" name="Symbol zastępczy tekstu 18">
            <a:extLst>
              <a:ext uri="{FF2B5EF4-FFF2-40B4-BE49-F238E27FC236}">
                <a16:creationId xmlns:a16="http://schemas.microsoft.com/office/drawing/2014/main" id="{0C0A0286-7F0E-B44C-9C48-C3001357D9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02449" y="4235407"/>
            <a:ext cx="3917950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2" name="Symbol zastępczy obrazu 7">
            <a:extLst>
              <a:ext uri="{FF2B5EF4-FFF2-40B4-BE49-F238E27FC236}">
                <a16:creationId xmlns:a16="http://schemas.microsoft.com/office/drawing/2014/main" id="{14E52483-C0E1-5F45-BC4C-6D22AEB8865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18219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anchor="ctr">
            <a:normAutofit/>
          </a:bodyPr>
          <a:lstStyle>
            <a:lvl1pPr marL="0" marR="0" indent="0" algn="ctr" fontAlgn="auto">
              <a:buClrTx/>
              <a:buNone/>
              <a:tabLst/>
              <a:defRPr sz="24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33" name="Symbol zastępczy tekstu 2">
            <a:extLst>
              <a:ext uri="{FF2B5EF4-FFF2-40B4-BE49-F238E27FC236}">
                <a16:creationId xmlns:a16="http://schemas.microsoft.com/office/drawing/2014/main" id="{EB5E0AB9-946C-EA49-AC73-89C9F62156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76862" y="3339716"/>
            <a:ext cx="3912688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4" name="Symbol zastępczy tekstu 2">
            <a:extLst>
              <a:ext uri="{FF2B5EF4-FFF2-40B4-BE49-F238E27FC236}">
                <a16:creationId xmlns:a16="http://schemas.microsoft.com/office/drawing/2014/main" id="{54E5D6E0-ACCC-4F47-9D6E-3FC08FF315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02450" y="3339716"/>
            <a:ext cx="3916363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101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49213 L 2.29167E-6 -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49213 L -2.91667E-6 -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[3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6E041CC6-0B79-7B44-94F8-76A2908BFDB9}"/>
              </a:ext>
            </a:extLst>
          </p:cNvPr>
          <p:cNvSpPr/>
          <p:nvPr userDrawn="1"/>
        </p:nvSpPr>
        <p:spPr>
          <a:xfrm>
            <a:off x="0" y="0"/>
            <a:ext cx="12192000" cy="23921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DC687988-084D-414E-B176-C3B5D12B112E}"/>
              </a:ext>
            </a:extLst>
          </p:cNvPr>
          <p:cNvGrpSpPr/>
          <p:nvPr userDrawn="1"/>
        </p:nvGrpSpPr>
        <p:grpSpPr>
          <a:xfrm>
            <a:off x="-1715467" y="562195"/>
            <a:ext cx="15622165" cy="3531378"/>
            <a:chOff x="-1715467" y="562195"/>
            <a:chExt cx="15622165" cy="3531378"/>
          </a:xfrm>
        </p:grpSpPr>
        <p:sp>
          <p:nvSpPr>
            <p:cNvPr id="21" name="Wycinek okręgu 10">
              <a:extLst>
                <a:ext uri="{FF2B5EF4-FFF2-40B4-BE49-F238E27FC236}">
                  <a16:creationId xmlns:a16="http://schemas.microsoft.com/office/drawing/2014/main" id="{94BB70B8-F74F-1B46-9BB6-FA8A28A6215C}"/>
                </a:ext>
              </a:extLst>
            </p:cNvPr>
            <p:cNvSpPr/>
            <p:nvPr userDrawn="1"/>
          </p:nvSpPr>
          <p:spPr>
            <a:xfrm>
              <a:off x="11500428" y="1700620"/>
              <a:ext cx="1383141" cy="1383141"/>
            </a:xfrm>
            <a:prstGeom prst="pie">
              <a:avLst>
                <a:gd name="adj1" fmla="val 5379529"/>
                <a:gd name="adj2" fmla="val 1081282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0C716F36-2C90-344D-A6B1-C25D69880EE0}"/>
                </a:ext>
              </a:extLst>
            </p:cNvPr>
            <p:cNvSpPr/>
            <p:nvPr userDrawn="1"/>
          </p:nvSpPr>
          <p:spPr>
            <a:xfrm>
              <a:off x="10821765" y="2737794"/>
              <a:ext cx="230402" cy="2304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4466B7A6-854E-1342-8D16-F5D2DE99A03B}"/>
                </a:ext>
              </a:extLst>
            </p:cNvPr>
            <p:cNvSpPr/>
            <p:nvPr userDrawn="1"/>
          </p:nvSpPr>
          <p:spPr>
            <a:xfrm rot="5400000">
              <a:off x="10477301" y="664176"/>
              <a:ext cx="3429397" cy="3429397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Łuk blokowy 19">
              <a:extLst>
                <a:ext uri="{FF2B5EF4-FFF2-40B4-BE49-F238E27FC236}">
                  <a16:creationId xmlns:a16="http://schemas.microsoft.com/office/drawing/2014/main" id="{4462ADD0-0796-A845-AC12-1B5202B11F45}"/>
                </a:ext>
              </a:extLst>
            </p:cNvPr>
            <p:cNvSpPr/>
            <p:nvPr userDrawn="1"/>
          </p:nvSpPr>
          <p:spPr>
            <a:xfrm rot="5400000">
              <a:off x="-1715467" y="690618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BA85B35B-52D3-7E48-8945-9CBBF44F8CC6}"/>
                </a:ext>
              </a:extLst>
            </p:cNvPr>
            <p:cNvSpPr/>
            <p:nvPr userDrawn="1"/>
          </p:nvSpPr>
          <p:spPr>
            <a:xfrm>
              <a:off x="10137959" y="562195"/>
              <a:ext cx="230402" cy="2304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28" name="Wycinek okręgu 13">
              <a:extLst>
                <a:ext uri="{FF2B5EF4-FFF2-40B4-BE49-F238E27FC236}">
                  <a16:creationId xmlns:a16="http://schemas.microsoft.com/office/drawing/2014/main" id="{6978E5D8-096F-9545-BC45-491E89A30699}"/>
                </a:ext>
              </a:extLst>
            </p:cNvPr>
            <p:cNvSpPr/>
            <p:nvPr userDrawn="1"/>
          </p:nvSpPr>
          <p:spPr>
            <a:xfrm>
              <a:off x="-578029" y="1816401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56D12ADF-18C8-AF4E-BEF7-6C5BEFF095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730" y="4235407"/>
            <a:ext cx="3221966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6" name="Symbol zastępczy obrazu 7">
            <a:extLst>
              <a:ext uri="{FF2B5EF4-FFF2-40B4-BE49-F238E27FC236}">
                <a16:creationId xmlns:a16="http://schemas.microsoft.com/office/drawing/2014/main" id="{C7E4EFE6-7B8F-EA42-A596-8A6D92B95BE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44164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7" name="Symbol zastępczy tekstu 18">
            <a:extLst>
              <a:ext uri="{FF2B5EF4-FFF2-40B4-BE49-F238E27FC236}">
                <a16:creationId xmlns:a16="http://schemas.microsoft.com/office/drawing/2014/main" id="{AC9280D8-6656-6248-A5DD-E03A23E809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88855" y="4235407"/>
            <a:ext cx="3221966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3" name="Symbol zastępczy obrazu 7">
            <a:extLst>
              <a:ext uri="{FF2B5EF4-FFF2-40B4-BE49-F238E27FC236}">
                <a16:creationId xmlns:a16="http://schemas.microsoft.com/office/drawing/2014/main" id="{36080D10-C6DE-8B4E-B67F-0C4956534CE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48289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5" name="Symbol zastępczy tekstu 18">
            <a:extLst>
              <a:ext uri="{FF2B5EF4-FFF2-40B4-BE49-F238E27FC236}">
                <a16:creationId xmlns:a16="http://schemas.microsoft.com/office/drawing/2014/main" id="{881E8792-81CE-F94F-8BEE-1854EB72A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3360" y="4235407"/>
            <a:ext cx="3221966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6" name="Symbol zastępczy obrazu 7">
            <a:extLst>
              <a:ext uri="{FF2B5EF4-FFF2-40B4-BE49-F238E27FC236}">
                <a16:creationId xmlns:a16="http://schemas.microsoft.com/office/drawing/2014/main" id="{45FB8F0B-6B1F-C343-8CCC-C156E2DBCDF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052794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id="{D6329CE0-01F7-BE4D-9E53-FDBCA2D1FB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6300" y="3339716"/>
            <a:ext cx="3233531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0" name="Symbol zastępczy tekstu 2">
            <a:extLst>
              <a:ext uri="{FF2B5EF4-FFF2-40B4-BE49-F238E27FC236}">
                <a16:creationId xmlns:a16="http://schemas.microsoft.com/office/drawing/2014/main" id="{FF614BC6-5140-8848-80C0-EF5FAC4BA3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9235" y="3339716"/>
            <a:ext cx="3233531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1" name="Symbol zastępczy tekstu 2">
            <a:extLst>
              <a:ext uri="{FF2B5EF4-FFF2-40B4-BE49-F238E27FC236}">
                <a16:creationId xmlns:a16="http://schemas.microsoft.com/office/drawing/2014/main" id="{9D463FF2-2C47-0C41-AAE8-FB0328B826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88882" y="3339716"/>
            <a:ext cx="3233531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019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49213 L -2.08333E-7 -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49213 L 1.875E-6 -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49213 L 0 -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[4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6E041CC6-0B79-7B44-94F8-76A2908BFDB9}"/>
              </a:ext>
            </a:extLst>
          </p:cNvPr>
          <p:cNvSpPr/>
          <p:nvPr userDrawn="1"/>
        </p:nvSpPr>
        <p:spPr>
          <a:xfrm>
            <a:off x="0" y="0"/>
            <a:ext cx="12192000" cy="23921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DC687988-084D-414E-B176-C3B5D12B112E}"/>
              </a:ext>
            </a:extLst>
          </p:cNvPr>
          <p:cNvGrpSpPr/>
          <p:nvPr userDrawn="1"/>
        </p:nvGrpSpPr>
        <p:grpSpPr>
          <a:xfrm>
            <a:off x="-1715467" y="562195"/>
            <a:ext cx="15622165" cy="3531378"/>
            <a:chOff x="-1715467" y="562195"/>
            <a:chExt cx="15622165" cy="3531378"/>
          </a:xfrm>
        </p:grpSpPr>
        <p:sp>
          <p:nvSpPr>
            <p:cNvPr id="21" name="Wycinek okręgu 10">
              <a:extLst>
                <a:ext uri="{FF2B5EF4-FFF2-40B4-BE49-F238E27FC236}">
                  <a16:creationId xmlns:a16="http://schemas.microsoft.com/office/drawing/2014/main" id="{94BB70B8-F74F-1B46-9BB6-FA8A28A6215C}"/>
                </a:ext>
              </a:extLst>
            </p:cNvPr>
            <p:cNvSpPr/>
            <p:nvPr userDrawn="1"/>
          </p:nvSpPr>
          <p:spPr>
            <a:xfrm>
              <a:off x="11500428" y="1700620"/>
              <a:ext cx="1383141" cy="1383141"/>
            </a:xfrm>
            <a:prstGeom prst="pie">
              <a:avLst>
                <a:gd name="adj1" fmla="val 5379529"/>
                <a:gd name="adj2" fmla="val 1081282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0C716F36-2C90-344D-A6B1-C25D69880EE0}"/>
                </a:ext>
              </a:extLst>
            </p:cNvPr>
            <p:cNvSpPr/>
            <p:nvPr userDrawn="1"/>
          </p:nvSpPr>
          <p:spPr>
            <a:xfrm>
              <a:off x="10821765" y="2737794"/>
              <a:ext cx="230402" cy="2304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4466B7A6-854E-1342-8D16-F5D2DE99A03B}"/>
                </a:ext>
              </a:extLst>
            </p:cNvPr>
            <p:cNvSpPr/>
            <p:nvPr userDrawn="1"/>
          </p:nvSpPr>
          <p:spPr>
            <a:xfrm rot="5400000">
              <a:off x="10477301" y="664176"/>
              <a:ext cx="3429397" cy="3429397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Łuk blokowy 19">
              <a:extLst>
                <a:ext uri="{FF2B5EF4-FFF2-40B4-BE49-F238E27FC236}">
                  <a16:creationId xmlns:a16="http://schemas.microsoft.com/office/drawing/2014/main" id="{4462ADD0-0796-A845-AC12-1B5202B11F45}"/>
                </a:ext>
              </a:extLst>
            </p:cNvPr>
            <p:cNvSpPr/>
            <p:nvPr userDrawn="1"/>
          </p:nvSpPr>
          <p:spPr>
            <a:xfrm rot="5400000">
              <a:off x="-1715467" y="690618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BA85B35B-52D3-7E48-8945-9CBBF44F8CC6}"/>
                </a:ext>
              </a:extLst>
            </p:cNvPr>
            <p:cNvSpPr/>
            <p:nvPr userDrawn="1"/>
          </p:nvSpPr>
          <p:spPr>
            <a:xfrm>
              <a:off x="10137959" y="562195"/>
              <a:ext cx="230402" cy="2304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28" name="Wycinek okręgu 13">
              <a:extLst>
                <a:ext uri="{FF2B5EF4-FFF2-40B4-BE49-F238E27FC236}">
                  <a16:creationId xmlns:a16="http://schemas.microsoft.com/office/drawing/2014/main" id="{6978E5D8-096F-9545-BC45-491E89A30699}"/>
                </a:ext>
              </a:extLst>
            </p:cNvPr>
            <p:cNvSpPr/>
            <p:nvPr userDrawn="1"/>
          </p:nvSpPr>
          <p:spPr>
            <a:xfrm>
              <a:off x="-578029" y="1816401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14" name="Symbol zastępczy tekstu 18">
            <a:extLst>
              <a:ext uri="{FF2B5EF4-FFF2-40B4-BE49-F238E27FC236}">
                <a16:creationId xmlns:a16="http://schemas.microsoft.com/office/drawing/2014/main" id="{20FC3B1B-C376-2C4A-9589-B0D60292BF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730" y="4235407"/>
            <a:ext cx="2531545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6" name="Symbol zastępczy obrazu 7">
            <a:extLst>
              <a:ext uri="{FF2B5EF4-FFF2-40B4-BE49-F238E27FC236}">
                <a16:creationId xmlns:a16="http://schemas.microsoft.com/office/drawing/2014/main" id="{12D214F1-A949-8D46-980F-8F7B64EEE7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07296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7" name="Symbol zastępczy tekstu 18">
            <a:extLst>
              <a:ext uri="{FF2B5EF4-FFF2-40B4-BE49-F238E27FC236}">
                <a16:creationId xmlns:a16="http://schemas.microsoft.com/office/drawing/2014/main" id="{0801E402-DBAE-A941-BD45-C1E7B400A3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47516" y="4235407"/>
            <a:ext cx="2531545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3" name="Symbol zastępczy obrazu 7">
            <a:extLst>
              <a:ext uri="{FF2B5EF4-FFF2-40B4-BE49-F238E27FC236}">
                <a16:creationId xmlns:a16="http://schemas.microsoft.com/office/drawing/2014/main" id="{D0E6F4A3-DE04-4E4F-A800-E98D1DB8EDB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670082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5" name="Symbol zastępczy tekstu 18">
            <a:extLst>
              <a:ext uri="{FF2B5EF4-FFF2-40B4-BE49-F238E27FC236}">
                <a16:creationId xmlns:a16="http://schemas.microsoft.com/office/drawing/2014/main" id="{D3B35467-6B6B-734A-8549-0B9564FBBC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10302" y="4239681"/>
            <a:ext cx="2531545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6" name="Symbol zastępczy obrazu 7">
            <a:extLst>
              <a:ext uri="{FF2B5EF4-FFF2-40B4-BE49-F238E27FC236}">
                <a16:creationId xmlns:a16="http://schemas.microsoft.com/office/drawing/2014/main" id="{F1E465D4-DFCB-3649-9EC7-73B3935E9C1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32868" y="1011662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9" name="Symbol zastępczy tekstu 18">
            <a:extLst>
              <a:ext uri="{FF2B5EF4-FFF2-40B4-BE49-F238E27FC236}">
                <a16:creationId xmlns:a16="http://schemas.microsoft.com/office/drawing/2014/main" id="{15F3E870-8305-7A4C-A73C-69C759E94A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81943" y="4235407"/>
            <a:ext cx="2531545" cy="1612814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ctr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0" name="Symbol zastępczy obrazu 7">
            <a:extLst>
              <a:ext uri="{FF2B5EF4-FFF2-40B4-BE49-F238E27FC236}">
                <a16:creationId xmlns:a16="http://schemas.microsoft.com/office/drawing/2014/main" id="{1263D1A8-179A-8646-881C-0F5E62D423F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204509" y="1007388"/>
            <a:ext cx="2086411" cy="20864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>
              <a:defRPr lang="pl-PL" dirty="0">
                <a:solidFill>
                  <a:schemeClr val="accent2"/>
                </a:solidFill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31" name="Symbol zastępczy tekstu 2">
            <a:extLst>
              <a:ext uri="{FF2B5EF4-FFF2-40B4-BE49-F238E27FC236}">
                <a16:creationId xmlns:a16="http://schemas.microsoft.com/office/drawing/2014/main" id="{74B7C8B7-5174-7B43-8AD5-972D3DE4CE6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6300" y="3339716"/>
            <a:ext cx="2529975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C45D1DBC-9C36-C64B-80A4-507D567E5C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55626" y="3339716"/>
            <a:ext cx="2529975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3" name="Symbol zastępczy tekstu 2">
            <a:extLst>
              <a:ext uri="{FF2B5EF4-FFF2-40B4-BE49-F238E27FC236}">
                <a16:creationId xmlns:a16="http://schemas.microsoft.com/office/drawing/2014/main" id="{1CEC1F19-041C-A946-895D-A67DC29A03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16243" y="3339716"/>
            <a:ext cx="2529975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4" name="Symbol zastępczy tekstu 2">
            <a:extLst>
              <a:ext uri="{FF2B5EF4-FFF2-40B4-BE49-F238E27FC236}">
                <a16:creationId xmlns:a16="http://schemas.microsoft.com/office/drawing/2014/main" id="{1652DC79-575A-B845-B046-186FB69E14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94277" y="3339716"/>
            <a:ext cx="2529975" cy="89217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632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49213 L 3.95833E-6 -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49213 L 1.45833E-6 -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49213 L -1.04167E-6 2.96296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0.49213 L -4.79167E-6 -4.0740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Big Photo and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9738" y="2737193"/>
            <a:ext cx="5991224" cy="103722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D5617C-A44E-0D43-A0A0-54689A3BF6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9739" y="1240180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45F9A86C-F44E-5C46-8DDB-D25DB44EE7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98988" cy="6858000"/>
          </a:xfr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buNone/>
              <a:defRPr lang="pl-PL" dirty="0">
                <a:solidFill>
                  <a:schemeClr val="accent2"/>
                </a:solidFill>
              </a:defRPr>
            </a:lvl1pPr>
          </a:lstStyle>
          <a:p>
            <a:pPr marL="228600" marR="0" lvl="0" indent="-228600" algn="ctr" fontAlgn="auto">
              <a:buClrTx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pPr marL="228600" marR="0" lvl="0" indent="-228600" algn="ctr" fontAlgn="auto">
              <a:buClrTx/>
              <a:tabLst/>
            </a:pP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9DC2B6A-B300-B545-9FCF-D6D74CE226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19738" y="4005263"/>
            <a:ext cx="5991225" cy="2016125"/>
          </a:xfrm>
        </p:spPr>
        <p:txBody>
          <a:bodyPr vert="horz" lIns="0" tIns="45720" rIns="0" bIns="45720" rtlCol="0">
            <a:normAutofit/>
          </a:bodyPr>
          <a:lstStyle>
            <a:lvl1pPr marL="0" indent="0">
              <a:buNone/>
              <a:defRPr lang="pl-PL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pl-PL" dirty="0"/>
              <a:t>„</a:t>
            </a:r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quote</a:t>
            </a:r>
            <a:r>
              <a:rPr lang="pl-PL" dirty="0"/>
              <a:t>..”</a:t>
            </a:r>
          </a:p>
        </p:txBody>
      </p:sp>
    </p:spTree>
    <p:extLst>
      <p:ext uri="{BB962C8B-B14F-4D97-AF65-F5344CB8AC3E}">
        <p14:creationId xmlns:p14="http://schemas.microsoft.com/office/powerpoint/2010/main" val="7939182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Big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9738" y="2737193"/>
            <a:ext cx="5991224" cy="3356103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D5617C-A44E-0D43-A0A0-54689A3BF6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9739" y="1240180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45F9A86C-F44E-5C46-8DDB-D25DB44EE7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98988" cy="6858000"/>
          </a:xfr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buNone/>
              <a:defRPr lang="pl-PL" dirty="0">
                <a:solidFill>
                  <a:schemeClr val="accent2"/>
                </a:solidFill>
              </a:defRPr>
            </a:lvl1pPr>
          </a:lstStyle>
          <a:p>
            <a:pPr marL="228600" marR="0" lvl="0" indent="-228600" algn="ctr" fontAlgn="auto">
              <a:buClrTx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pPr marL="228600" marR="0" lvl="0" indent="-228600" algn="ctr" fontAlgn="auto">
              <a:buClrTx/>
              <a:tabLst/>
            </a:pP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3219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Small Photo Shapes and Mas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703F3E79-FBB4-4461-A4B0-173019E59E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29174" y="3645024"/>
            <a:ext cx="5991224" cy="1800200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16A5B9E3-9728-40E4-BBEC-174070FC5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9175" y="2148011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13" name="Symbol zastępczy obrazu 7">
            <a:extLst>
              <a:ext uri="{FF2B5EF4-FFF2-40B4-BE49-F238E27FC236}">
                <a16:creationId xmlns:a16="http://schemas.microsoft.com/office/drawing/2014/main" id="{F0BAED6B-B8E2-4989-B13B-12F20F222B6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055290" y="2148011"/>
            <a:ext cx="2534238" cy="253423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anchor="ctr">
            <a:normAutofit/>
          </a:bodyPr>
          <a:lstStyle>
            <a:lvl1pPr marL="0" marR="0" indent="0" algn="ctr" fontAlgn="auto">
              <a:buClrTx/>
              <a:buNone/>
              <a:tabLst/>
              <a:defRPr sz="1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889985CE-2F44-4AC6-887E-D4285C25DF6E}"/>
              </a:ext>
            </a:extLst>
          </p:cNvPr>
          <p:cNvSpPr/>
          <p:nvPr userDrawn="1"/>
        </p:nvSpPr>
        <p:spPr>
          <a:xfrm>
            <a:off x="4375774" y="1485175"/>
            <a:ext cx="230788" cy="2307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  <p:sp>
        <p:nvSpPr>
          <p:cNvPr id="17" name="Łuk blokowy 16">
            <a:extLst>
              <a:ext uri="{FF2B5EF4-FFF2-40B4-BE49-F238E27FC236}">
                <a16:creationId xmlns:a16="http://schemas.microsoft.com/office/drawing/2014/main" id="{6D8E0830-BA6E-4CD0-BEB0-DDD03174940D}"/>
              </a:ext>
            </a:extLst>
          </p:cNvPr>
          <p:cNvSpPr/>
          <p:nvPr userDrawn="1"/>
        </p:nvSpPr>
        <p:spPr>
          <a:xfrm>
            <a:off x="681038" y="811104"/>
            <a:ext cx="5066168" cy="5066168"/>
          </a:xfrm>
          <a:prstGeom prst="blockArc">
            <a:avLst>
              <a:gd name="adj1" fmla="val 10790409"/>
              <a:gd name="adj2" fmla="val 16201009"/>
              <a:gd name="adj3" fmla="val 21612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8" name="Wycinek okręgu 22">
            <a:extLst>
              <a:ext uri="{FF2B5EF4-FFF2-40B4-BE49-F238E27FC236}">
                <a16:creationId xmlns:a16="http://schemas.microsoft.com/office/drawing/2014/main" id="{8A0AA19F-E49C-4F1A-B90F-62A827723256}"/>
              </a:ext>
            </a:extLst>
          </p:cNvPr>
          <p:cNvSpPr/>
          <p:nvPr userDrawn="1"/>
        </p:nvSpPr>
        <p:spPr>
          <a:xfrm rot="5400000">
            <a:off x="1133982" y="4955964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1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49213 L 3.95833E-6 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  <p:bldP spid="16" grpId="0" animBg="1"/>
      <p:bldP spid="17" grpId="0" animBg="1"/>
      <p:bldP spid="18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Small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703F3E79-FBB4-4461-A4B0-173019E59E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37025" y="3645024"/>
            <a:ext cx="5991224" cy="1800200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16A5B9E3-9728-40E4-BBEC-174070FC5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7026" y="2148011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BB42386-35A7-F24A-A149-31DC912DF2CF}"/>
              </a:ext>
            </a:extLst>
          </p:cNvPr>
          <p:cNvSpPr/>
          <p:nvPr userDrawn="1"/>
        </p:nvSpPr>
        <p:spPr>
          <a:xfrm rot="5400000">
            <a:off x="-2108993" y="2108995"/>
            <a:ext cx="6858000" cy="26400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3" name="Symbol zastępczy obrazu 7">
            <a:extLst>
              <a:ext uri="{FF2B5EF4-FFF2-40B4-BE49-F238E27FC236}">
                <a16:creationId xmlns:a16="http://schemas.microsoft.com/office/drawing/2014/main" id="{F0BAED6B-B8E2-4989-B13B-12F20F222B6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373188" y="2148011"/>
            <a:ext cx="2534238" cy="253423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anchor="ctr">
            <a:normAutofit/>
          </a:bodyPr>
          <a:lstStyle>
            <a:lvl1pPr marL="0" marR="0" indent="0" algn="ctr" fontAlgn="auto">
              <a:buClrTx/>
              <a:buNone/>
              <a:tabLst/>
              <a:defRPr sz="1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ctr" fontAlgn="auto">
              <a:buClrTx/>
              <a:buNone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icon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062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49213 L 3.95833E-6 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Team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4" name="Symbol zastępczy obrazu 16">
            <a:extLst>
              <a:ext uri="{FF2B5EF4-FFF2-40B4-BE49-F238E27FC236}">
                <a16:creationId xmlns:a16="http://schemas.microsoft.com/office/drawing/2014/main" id="{86931452-4549-0B4D-966C-6B43CBFF40C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62164" y="1484784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5" name="Symbol zastępczy obrazu 16">
            <a:extLst>
              <a:ext uri="{FF2B5EF4-FFF2-40B4-BE49-F238E27FC236}">
                <a16:creationId xmlns:a16="http://schemas.microsoft.com/office/drawing/2014/main" id="{C6FDA77A-7BE0-8A48-B7FF-ADFF59AFDC6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27588" y="1484784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26" name="Symbol zastępczy obrazu 16">
            <a:extLst>
              <a:ext uri="{FF2B5EF4-FFF2-40B4-BE49-F238E27FC236}">
                <a16:creationId xmlns:a16="http://schemas.microsoft.com/office/drawing/2014/main" id="{9AC037A9-97E5-FC4F-B9BB-E0ACE3BD8B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93013" y="1481162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40" name="Symbol zastępczy tekstu 27">
            <a:extLst>
              <a:ext uri="{FF2B5EF4-FFF2-40B4-BE49-F238E27FC236}">
                <a16:creationId xmlns:a16="http://schemas.microsoft.com/office/drawing/2014/main" id="{D840B54D-F0BA-4B72-B371-1666F18047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71483" y="5368537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1" name="Symbol zastępczy tekstu 27">
            <a:extLst>
              <a:ext uri="{FF2B5EF4-FFF2-40B4-BE49-F238E27FC236}">
                <a16:creationId xmlns:a16="http://schemas.microsoft.com/office/drawing/2014/main" id="{F13438FF-D31F-45E8-B419-B1F90FDBD9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36908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F0AC3713-E8A2-4E48-B3C1-702C8E180485}"/>
              </a:ext>
            </a:extLst>
          </p:cNvPr>
          <p:cNvCxnSpPr>
            <a:cxnSpLocks/>
          </p:cNvCxnSpPr>
          <p:nvPr userDrawn="1"/>
        </p:nvCxnSpPr>
        <p:spPr>
          <a:xfrm flipH="1">
            <a:off x="2752521" y="5292908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71F5005F-6F68-4BDE-9585-441B5A77AFB6}"/>
              </a:ext>
            </a:extLst>
          </p:cNvPr>
          <p:cNvCxnSpPr>
            <a:cxnSpLocks/>
          </p:cNvCxnSpPr>
          <p:nvPr userDrawn="1"/>
        </p:nvCxnSpPr>
        <p:spPr>
          <a:xfrm flipH="1">
            <a:off x="5529056" y="5285054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Symbol zastępczy tekstu 27">
            <a:extLst>
              <a:ext uri="{FF2B5EF4-FFF2-40B4-BE49-F238E27FC236}">
                <a16:creationId xmlns:a16="http://schemas.microsoft.com/office/drawing/2014/main" id="{A0DB7AA0-EB56-4C32-9313-6F314BF287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14236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DC256FFE-646A-4CF4-86D5-55228F83AA8E}"/>
              </a:ext>
            </a:extLst>
          </p:cNvPr>
          <p:cNvCxnSpPr>
            <a:cxnSpLocks/>
          </p:cNvCxnSpPr>
          <p:nvPr userDrawn="1"/>
        </p:nvCxnSpPr>
        <p:spPr>
          <a:xfrm flipH="1">
            <a:off x="8306384" y="5285054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Symbol zastępczy tekstu 3">
            <a:extLst>
              <a:ext uri="{FF2B5EF4-FFF2-40B4-BE49-F238E27FC236}">
                <a16:creationId xmlns:a16="http://schemas.microsoft.com/office/drawing/2014/main" id="{AA310FFD-A5E1-4032-8E2B-4636BB012D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71483" y="4315527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47" name="Symbol zastępczy tekstu 3">
            <a:extLst>
              <a:ext uri="{FF2B5EF4-FFF2-40B4-BE49-F238E27FC236}">
                <a16:creationId xmlns:a16="http://schemas.microsoft.com/office/drawing/2014/main" id="{656814B5-23D1-43CE-8624-356E353EBC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23648" y="4315527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48" name="Symbol zastępczy tekstu 3">
            <a:extLst>
              <a:ext uri="{FF2B5EF4-FFF2-40B4-BE49-F238E27FC236}">
                <a16:creationId xmlns:a16="http://schemas.microsoft.com/office/drawing/2014/main" id="{4647B6C3-6B96-4B05-863C-844A783190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02707" y="4315527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8079389E-FE67-F041-AE8D-68CD6FD97A68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7938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40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Team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1" name="Symbol zastępczy obrazu 16">
            <a:extLst>
              <a:ext uri="{FF2B5EF4-FFF2-40B4-BE49-F238E27FC236}">
                <a16:creationId xmlns:a16="http://schemas.microsoft.com/office/drawing/2014/main" id="{EBDD1FBE-541D-40A3-A21B-D99505B69B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1039" y="1484784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9A820C7A-874B-4006-92F4-14444C335D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46463" y="1484784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FA401A54-4461-49C6-B8C0-6E7BC15372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11888" y="1481162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4" name="Symbol zastępczy obrazu 16">
            <a:extLst>
              <a:ext uri="{FF2B5EF4-FFF2-40B4-BE49-F238E27FC236}">
                <a16:creationId xmlns:a16="http://schemas.microsoft.com/office/drawing/2014/main" id="{F3288686-D009-4AC8-ACE5-166DEEC6DFE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80690" y="1484784"/>
            <a:ext cx="2535236" cy="267211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30" name="Symbol zastępczy tekstu 27">
            <a:extLst>
              <a:ext uri="{FF2B5EF4-FFF2-40B4-BE49-F238E27FC236}">
                <a16:creationId xmlns:a16="http://schemas.microsoft.com/office/drawing/2014/main" id="{DA230F1A-C2C4-46CC-B71F-9E36E811D9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0711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DEDD961F-0953-45D4-A652-E6154D6ACDD6}"/>
              </a:ext>
            </a:extLst>
          </p:cNvPr>
          <p:cNvCxnSpPr>
            <a:cxnSpLocks/>
          </p:cNvCxnSpPr>
          <p:nvPr userDrawn="1"/>
        </p:nvCxnSpPr>
        <p:spPr>
          <a:xfrm flipH="1">
            <a:off x="1361749" y="5292909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8AAF722E-659C-438B-8CDB-82B634C189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0711" y="4315528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FE474BC4-EB72-4EC7-844C-7A24B143E5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54400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34" name="Łącznik prosty 33">
            <a:extLst>
              <a:ext uri="{FF2B5EF4-FFF2-40B4-BE49-F238E27FC236}">
                <a16:creationId xmlns:a16="http://schemas.microsoft.com/office/drawing/2014/main" id="{AC6C188A-B398-4A66-BFCB-024829C6250B}"/>
              </a:ext>
            </a:extLst>
          </p:cNvPr>
          <p:cNvCxnSpPr>
            <a:cxnSpLocks/>
          </p:cNvCxnSpPr>
          <p:nvPr userDrawn="1"/>
        </p:nvCxnSpPr>
        <p:spPr>
          <a:xfrm flipH="1">
            <a:off x="4135438" y="5292909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030B854A-C498-4A4D-AC22-439AFA4A427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54400" y="4315528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36" name="Symbol zastępczy tekstu 27">
            <a:extLst>
              <a:ext uri="{FF2B5EF4-FFF2-40B4-BE49-F238E27FC236}">
                <a16:creationId xmlns:a16="http://schemas.microsoft.com/office/drawing/2014/main" id="{944ADB1E-FFCE-490A-814F-3C96A33084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19825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971C43EA-3890-4C8A-8812-CD3FAE30C720}"/>
              </a:ext>
            </a:extLst>
          </p:cNvPr>
          <p:cNvCxnSpPr>
            <a:cxnSpLocks/>
          </p:cNvCxnSpPr>
          <p:nvPr userDrawn="1"/>
        </p:nvCxnSpPr>
        <p:spPr>
          <a:xfrm flipH="1">
            <a:off x="6900863" y="5292909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Symbol zastępczy tekstu 3">
            <a:extLst>
              <a:ext uri="{FF2B5EF4-FFF2-40B4-BE49-F238E27FC236}">
                <a16:creationId xmlns:a16="http://schemas.microsoft.com/office/drawing/2014/main" id="{52AE9A94-5426-46B8-841A-37511B776E3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19825" y="4315528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39" name="Symbol zastępczy tekstu 27">
            <a:extLst>
              <a:ext uri="{FF2B5EF4-FFF2-40B4-BE49-F238E27FC236}">
                <a16:creationId xmlns:a16="http://schemas.microsoft.com/office/drawing/2014/main" id="{37784A98-0DE8-4EC9-9BE6-01CF07AE8BE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2" y="5368538"/>
            <a:ext cx="2525711" cy="82194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A5CD66AB-6196-4AFD-85F5-531A88D0DD14}"/>
              </a:ext>
            </a:extLst>
          </p:cNvPr>
          <p:cNvCxnSpPr>
            <a:cxnSpLocks/>
          </p:cNvCxnSpPr>
          <p:nvPr userDrawn="1"/>
        </p:nvCxnSpPr>
        <p:spPr>
          <a:xfrm flipH="1">
            <a:off x="9664700" y="5292909"/>
            <a:ext cx="1152524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284DD6C5-CC79-45DE-B3B5-F00BF09CD7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83662" y="4315528"/>
            <a:ext cx="2527505" cy="884755"/>
          </a:xfrm>
        </p:spPr>
        <p:txBody>
          <a:bodyPr anchor="b"/>
          <a:lstStyle>
            <a:lvl1pPr marL="0" indent="0" algn="ctr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text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CCDEFA9F-948C-2146-BD8B-D721AF3C1C42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70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0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out - Big Photo [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245700B2-B55F-7E4B-8C41-AC45F73C28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46463" y="2708920"/>
            <a:ext cx="8064501" cy="36004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168ADF7E-C99F-844E-9B5C-7F34E9AD70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46463" y="549491"/>
            <a:ext cx="8064499" cy="179938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4B3275B8-122B-4F4A-AA4F-256BB38EAF21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1255165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ytuł 1">
            <a:extLst>
              <a:ext uri="{FF2B5EF4-FFF2-40B4-BE49-F238E27FC236}">
                <a16:creationId xmlns:a16="http://schemas.microsoft.com/office/drawing/2014/main" id="{9A8E0D98-A8CB-2A48-AA58-C625B4D17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2535236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7416631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- Big Photo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16">
            <a:extLst>
              <a:ext uri="{FF2B5EF4-FFF2-40B4-BE49-F238E27FC236}">
                <a16:creationId xmlns:a16="http://schemas.microsoft.com/office/drawing/2014/main" id="{FE17BEC3-746B-1447-8314-CD3CDCF25F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708920"/>
            <a:ext cx="7362825" cy="36004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C14F969E-61D2-2F40-87F5-8E8839DC04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593013" y="2708920"/>
            <a:ext cx="4598987" cy="36004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0" name="Symbol zastępczy tekstu 24">
            <a:extLst>
              <a:ext uri="{FF2B5EF4-FFF2-40B4-BE49-F238E27FC236}">
                <a16:creationId xmlns:a16="http://schemas.microsoft.com/office/drawing/2014/main" id="{9712A85A-59CC-3743-9270-70D0950A51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46463" y="549491"/>
            <a:ext cx="8064499" cy="179938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F8A1FF1-0948-F04A-8EDC-0D3718E03B63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1255165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ytuł 1">
            <a:extLst>
              <a:ext uri="{FF2B5EF4-FFF2-40B4-BE49-F238E27FC236}">
                <a16:creationId xmlns:a16="http://schemas.microsoft.com/office/drawing/2014/main" id="{FEBCD8C6-12C1-7642-A6D7-C924D24DF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2535236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5127203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out - Big Photo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008113"/>
            <a:ext cx="4608511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245700B2-B55F-7E4B-8C41-AC45F73C28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19738" y="0"/>
            <a:ext cx="3226594" cy="3573016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6" name="Symbol zastępczy obrazu 16">
            <a:extLst>
              <a:ext uri="{FF2B5EF4-FFF2-40B4-BE49-F238E27FC236}">
                <a16:creationId xmlns:a16="http://schemas.microsoft.com/office/drawing/2014/main" id="{AFF7E1DA-B650-E64A-9D89-367FB5A20E3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2258" y="1196753"/>
            <a:ext cx="3226594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1E805C37-6DFF-8D4D-B2D3-E4F2355649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9738" y="3789040"/>
            <a:ext cx="4608512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0" name="Symbol zastępczy tekstu 24">
            <a:extLst>
              <a:ext uri="{FF2B5EF4-FFF2-40B4-BE49-F238E27FC236}">
                <a16:creationId xmlns:a16="http://schemas.microsoft.com/office/drawing/2014/main" id="{2AFD5255-757D-6D48-9A5E-C3A2535420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4601185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6007A5A-3FC3-9546-A224-3B4EC35CE94A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2325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- Big Photo Title Only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16">
            <a:extLst>
              <a:ext uri="{FF2B5EF4-FFF2-40B4-BE49-F238E27FC236}">
                <a16:creationId xmlns:a16="http://schemas.microsoft.com/office/drawing/2014/main" id="{FE17BEC3-746B-1447-8314-CD3CDCF25F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00808"/>
            <a:ext cx="7362825" cy="460851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C14F969E-61D2-2F40-87F5-8E8839DC04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593013" y="1700808"/>
            <a:ext cx="4598987" cy="460851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F8A1FF1-0948-F04A-8EDC-0D3718E03B63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1255165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ytuł 1">
            <a:extLst>
              <a:ext uri="{FF2B5EF4-FFF2-40B4-BE49-F238E27FC236}">
                <a16:creationId xmlns:a16="http://schemas.microsoft.com/office/drawing/2014/main" id="{4B935520-F31C-8042-B73A-5182B13C4A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2535236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8631077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out - Big Photo Title Only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16">
            <a:extLst>
              <a:ext uri="{FF2B5EF4-FFF2-40B4-BE49-F238E27FC236}">
                <a16:creationId xmlns:a16="http://schemas.microsoft.com/office/drawing/2014/main" id="{FE17BEC3-746B-1447-8314-CD3CDCF25F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1700808"/>
            <a:ext cx="3906838" cy="460851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C14F969E-61D2-2F40-87F5-8E8839DC04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85163" y="1700808"/>
            <a:ext cx="3906837" cy="460851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F8A1FF1-0948-F04A-8EDC-0D3718E03B63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1255165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ymbol zastępczy obrazu 16">
            <a:extLst>
              <a:ext uri="{FF2B5EF4-FFF2-40B4-BE49-F238E27FC236}">
                <a16:creationId xmlns:a16="http://schemas.microsoft.com/office/drawing/2014/main" id="{5C5D0A80-A70C-D044-BE04-61065F17BFD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27789" y="1700808"/>
            <a:ext cx="3906838" cy="460851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47D5A746-E0C9-A149-A39F-3C4D8A5D9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2535236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9927701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bout - Big Photo Title Only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008113"/>
            <a:ext cx="4608511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Us</a:t>
            </a:r>
            <a:endParaRPr lang="pl-PL" dirty="0"/>
          </a:p>
        </p:txBody>
      </p:sp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245700B2-B55F-7E4B-8C41-AC45F73C28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19738" y="0"/>
            <a:ext cx="3226594" cy="3573016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6" name="Symbol zastępczy obrazu 16">
            <a:extLst>
              <a:ext uri="{FF2B5EF4-FFF2-40B4-BE49-F238E27FC236}">
                <a16:creationId xmlns:a16="http://schemas.microsoft.com/office/drawing/2014/main" id="{AFF7E1DA-B650-E64A-9D89-367FB5A20E3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2258" y="1196753"/>
            <a:ext cx="3226594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1E805C37-6DFF-8D4D-B2D3-E4F2355649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9738" y="3789040"/>
            <a:ext cx="4608512" cy="2376264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6007A5A-3FC3-9546-A224-3B4EC35CE94A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8A266A24-5975-5048-AFA0-27CE76FA16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9524" y="2852935"/>
            <a:ext cx="5293336" cy="331236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2479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9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wal 15">
            <a:extLst>
              <a:ext uri="{FF2B5EF4-FFF2-40B4-BE49-F238E27FC236}">
                <a16:creationId xmlns:a16="http://schemas.microsoft.com/office/drawing/2014/main" id="{58EC8107-A942-497C-8FC2-0B1F3D422733}"/>
              </a:ext>
            </a:extLst>
          </p:cNvPr>
          <p:cNvSpPr/>
          <p:nvPr userDrawn="1"/>
        </p:nvSpPr>
        <p:spPr>
          <a:xfrm>
            <a:off x="9437173" y="2534573"/>
            <a:ext cx="230702" cy="2307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A69CFE76-9ECC-7C4D-B88E-A96C47906CE5}"/>
              </a:ext>
            </a:extLst>
          </p:cNvPr>
          <p:cNvGrpSpPr/>
          <p:nvPr userDrawn="1"/>
        </p:nvGrpSpPr>
        <p:grpSpPr>
          <a:xfrm>
            <a:off x="8975725" y="1038540"/>
            <a:ext cx="5260979" cy="4780919"/>
            <a:chOff x="8975725" y="1038540"/>
            <a:chExt cx="5260979" cy="4780919"/>
          </a:xfrm>
        </p:grpSpPr>
        <p:sp>
          <p:nvSpPr>
            <p:cNvPr id="10" name="Łuk blokowy 9">
              <a:extLst>
                <a:ext uri="{FF2B5EF4-FFF2-40B4-BE49-F238E27FC236}">
                  <a16:creationId xmlns:a16="http://schemas.microsoft.com/office/drawing/2014/main" id="{B423F8E9-EEC5-4DA5-9609-5026FEE04A3C}"/>
                </a:ext>
              </a:extLst>
            </p:cNvPr>
            <p:cNvSpPr/>
            <p:nvPr userDrawn="1"/>
          </p:nvSpPr>
          <p:spPr>
            <a:xfrm rot="5400000">
              <a:off x="10128249" y="1394163"/>
              <a:ext cx="4108455" cy="4108455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7" name="Wycinek okręgu 16">
              <a:extLst>
                <a:ext uri="{FF2B5EF4-FFF2-40B4-BE49-F238E27FC236}">
                  <a16:creationId xmlns:a16="http://schemas.microsoft.com/office/drawing/2014/main" id="{A4771A7B-1377-41E5-92D3-B160273951B7}"/>
                </a:ext>
              </a:extLst>
            </p:cNvPr>
            <p:cNvSpPr/>
            <p:nvPr userDrawn="1"/>
          </p:nvSpPr>
          <p:spPr>
            <a:xfrm>
              <a:off x="11592022" y="2920250"/>
              <a:ext cx="1199956" cy="1199956"/>
            </a:xfrm>
            <a:prstGeom prst="pie">
              <a:avLst>
                <a:gd name="adj1" fmla="val 5392385"/>
                <a:gd name="adj2" fmla="val 1620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1935C4AF-399C-41CC-8D6A-03A1EABCB152}"/>
                </a:ext>
              </a:extLst>
            </p:cNvPr>
            <p:cNvSpPr/>
            <p:nvPr userDrawn="1"/>
          </p:nvSpPr>
          <p:spPr>
            <a:xfrm rot="5400000">
              <a:off x="8975725" y="1038540"/>
              <a:ext cx="4780919" cy="4780919"/>
            </a:xfrm>
            <a:prstGeom prst="blockArc">
              <a:avLst>
                <a:gd name="adj1" fmla="val 1307"/>
                <a:gd name="adj2" fmla="val 5414643"/>
                <a:gd name="adj3" fmla="val 24113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20" name="Owal 19">
            <a:extLst>
              <a:ext uri="{FF2B5EF4-FFF2-40B4-BE49-F238E27FC236}">
                <a16:creationId xmlns:a16="http://schemas.microsoft.com/office/drawing/2014/main" id="{A93860C5-FEA5-48B4-8530-856E5D3472F9}"/>
              </a:ext>
            </a:extLst>
          </p:cNvPr>
          <p:cNvSpPr/>
          <p:nvPr userDrawn="1"/>
        </p:nvSpPr>
        <p:spPr>
          <a:xfrm>
            <a:off x="8624864" y="5963422"/>
            <a:ext cx="230702" cy="230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B32320D8-5FCE-47FA-A262-CE0D7CFDACA2}"/>
              </a:ext>
            </a:extLst>
          </p:cNvPr>
          <p:cNvSpPr/>
          <p:nvPr userDrawn="1"/>
        </p:nvSpPr>
        <p:spPr>
          <a:xfrm>
            <a:off x="8169275" y="5271315"/>
            <a:ext cx="116402" cy="1164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F2BA03-DB11-6E43-B8ED-F2B8E3ADE1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188" y="2780376"/>
            <a:ext cx="6681787" cy="648624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D3F9ED7-33D6-6649-A838-67F0E1031F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Symbol zastępczy tekstu 17">
            <a:extLst>
              <a:ext uri="{FF2B5EF4-FFF2-40B4-BE49-F238E27FC236}">
                <a16:creationId xmlns:a16="http://schemas.microsoft.com/office/drawing/2014/main" id="{3A807276-FE61-2F4A-8F6A-7365E3C461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3188" y="1585784"/>
            <a:ext cx="3216275" cy="1194592"/>
          </a:xfrm>
          <a:effectLst/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pl-PL" sz="9600" cap="none" spc="0" dirty="0">
                <a:ln w="0"/>
                <a:solidFill>
                  <a:schemeClr val="tx1"/>
                </a:solidFill>
                <a:effectLst/>
                <a:latin typeface="Roboto Thin" panose="02000000000000000000" pitchFamily="2" charset="0"/>
                <a:ea typeface="Roboto Thin" panose="02000000000000000000" pitchFamily="2" charset="0"/>
                <a:cs typeface="+mj-cs"/>
              </a:defRPr>
            </a:lvl1pPr>
          </a:lstStyle>
          <a:p>
            <a:pPr marL="914400" lvl="0" indent="-114300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0507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11" grpId="0"/>
      <p:bldP spid="1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wal 15">
            <a:extLst>
              <a:ext uri="{FF2B5EF4-FFF2-40B4-BE49-F238E27FC236}">
                <a16:creationId xmlns:a16="http://schemas.microsoft.com/office/drawing/2014/main" id="{58EC8107-A942-497C-8FC2-0B1F3D422733}"/>
              </a:ext>
            </a:extLst>
          </p:cNvPr>
          <p:cNvSpPr/>
          <p:nvPr userDrawn="1"/>
        </p:nvSpPr>
        <p:spPr>
          <a:xfrm>
            <a:off x="9437173" y="2534573"/>
            <a:ext cx="230702" cy="2307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A69CFE76-9ECC-7C4D-B88E-A96C47906CE5}"/>
              </a:ext>
            </a:extLst>
          </p:cNvPr>
          <p:cNvGrpSpPr/>
          <p:nvPr userDrawn="1"/>
        </p:nvGrpSpPr>
        <p:grpSpPr>
          <a:xfrm>
            <a:off x="8975725" y="1038540"/>
            <a:ext cx="5260979" cy="4780919"/>
            <a:chOff x="8975725" y="1038540"/>
            <a:chExt cx="5260979" cy="4780919"/>
          </a:xfrm>
        </p:grpSpPr>
        <p:sp>
          <p:nvSpPr>
            <p:cNvPr id="10" name="Łuk blokowy 9">
              <a:extLst>
                <a:ext uri="{FF2B5EF4-FFF2-40B4-BE49-F238E27FC236}">
                  <a16:creationId xmlns:a16="http://schemas.microsoft.com/office/drawing/2014/main" id="{B423F8E9-EEC5-4DA5-9609-5026FEE04A3C}"/>
                </a:ext>
              </a:extLst>
            </p:cNvPr>
            <p:cNvSpPr/>
            <p:nvPr userDrawn="1"/>
          </p:nvSpPr>
          <p:spPr>
            <a:xfrm rot="5400000">
              <a:off x="10128249" y="1394163"/>
              <a:ext cx="4108455" cy="4108455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7" name="Wycinek okręgu 16">
              <a:extLst>
                <a:ext uri="{FF2B5EF4-FFF2-40B4-BE49-F238E27FC236}">
                  <a16:creationId xmlns:a16="http://schemas.microsoft.com/office/drawing/2014/main" id="{A4771A7B-1377-41E5-92D3-B160273951B7}"/>
                </a:ext>
              </a:extLst>
            </p:cNvPr>
            <p:cNvSpPr/>
            <p:nvPr userDrawn="1"/>
          </p:nvSpPr>
          <p:spPr>
            <a:xfrm>
              <a:off x="11592022" y="2920250"/>
              <a:ext cx="1199956" cy="1199956"/>
            </a:xfrm>
            <a:prstGeom prst="pie">
              <a:avLst>
                <a:gd name="adj1" fmla="val 5392385"/>
                <a:gd name="adj2" fmla="val 1620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9" name="Łuk blokowy 18">
              <a:extLst>
                <a:ext uri="{FF2B5EF4-FFF2-40B4-BE49-F238E27FC236}">
                  <a16:creationId xmlns:a16="http://schemas.microsoft.com/office/drawing/2014/main" id="{1935C4AF-399C-41CC-8D6A-03A1EABCB152}"/>
                </a:ext>
              </a:extLst>
            </p:cNvPr>
            <p:cNvSpPr/>
            <p:nvPr userDrawn="1"/>
          </p:nvSpPr>
          <p:spPr>
            <a:xfrm rot="5400000">
              <a:off x="8975725" y="1038540"/>
              <a:ext cx="4780919" cy="4780919"/>
            </a:xfrm>
            <a:prstGeom prst="blockArc">
              <a:avLst>
                <a:gd name="adj1" fmla="val 1307"/>
                <a:gd name="adj2" fmla="val 5414643"/>
                <a:gd name="adj3" fmla="val 2411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20" name="Owal 19">
            <a:extLst>
              <a:ext uri="{FF2B5EF4-FFF2-40B4-BE49-F238E27FC236}">
                <a16:creationId xmlns:a16="http://schemas.microsoft.com/office/drawing/2014/main" id="{A93860C5-FEA5-48B4-8530-856E5D3472F9}"/>
              </a:ext>
            </a:extLst>
          </p:cNvPr>
          <p:cNvSpPr/>
          <p:nvPr userDrawn="1"/>
        </p:nvSpPr>
        <p:spPr>
          <a:xfrm>
            <a:off x="8624864" y="5963422"/>
            <a:ext cx="230702" cy="230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B32320D8-5FCE-47FA-A262-CE0D7CFDACA2}"/>
              </a:ext>
            </a:extLst>
          </p:cNvPr>
          <p:cNvSpPr/>
          <p:nvPr userDrawn="1"/>
        </p:nvSpPr>
        <p:spPr>
          <a:xfrm>
            <a:off x="8169275" y="5271315"/>
            <a:ext cx="116402" cy="1164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F2BA03-DB11-6E43-B8ED-F2B8E3ADE1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188" y="2780376"/>
            <a:ext cx="6681787" cy="648624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D3F9ED7-33D6-6649-A838-67F0E1031F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Symbol zastępczy tekstu 17">
            <a:extLst>
              <a:ext uri="{FF2B5EF4-FFF2-40B4-BE49-F238E27FC236}">
                <a16:creationId xmlns:a16="http://schemas.microsoft.com/office/drawing/2014/main" id="{3A807276-FE61-2F4A-8F6A-7365E3C461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3188" y="1585784"/>
            <a:ext cx="3216275" cy="1194592"/>
          </a:xfrm>
          <a:effectLst/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pl-PL" sz="9600" cap="none" spc="0" dirty="0">
                <a:ln w="0"/>
                <a:solidFill>
                  <a:schemeClr val="bg2"/>
                </a:solidFill>
                <a:effectLst/>
                <a:latin typeface="Roboto Thin" panose="02000000000000000000" pitchFamily="2" charset="0"/>
                <a:ea typeface="Roboto Thin" panose="02000000000000000000" pitchFamily="2" charset="0"/>
                <a:cs typeface="+mj-cs"/>
              </a:defRPr>
            </a:lvl1pPr>
          </a:lstStyle>
          <a:p>
            <a:pPr marL="914400" lvl="0" indent="-114300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01</a:t>
            </a:r>
          </a:p>
        </p:txBody>
      </p:sp>
      <p:pic>
        <p:nvPicPr>
          <p:cNvPr id="14" name="Obraz 9">
            <a:extLst>
              <a:ext uri="{FF2B5EF4-FFF2-40B4-BE49-F238E27FC236}">
                <a16:creationId xmlns:a16="http://schemas.microsoft.com/office/drawing/2014/main" id="{7DB4D276-61A1-46FC-B3F7-57757359BD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11" grpId="0"/>
      <p:bldP spid="1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188" y="744008"/>
            <a:ext cx="668178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DFB9E859-E121-448E-B9E4-9BB30AF9F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59772" y="-603448"/>
            <a:ext cx="3225801" cy="6048672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pl-PL" sz="59500" b="1" kern="1200" cap="none" spc="0" dirty="0">
                <a:ln w="2540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ln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3B1B9D95-86E1-4DAA-A219-C1FCD67E711C}"/>
              </a:ext>
            </a:extLst>
          </p:cNvPr>
          <p:cNvCxnSpPr>
            <a:cxnSpLocks/>
          </p:cNvCxnSpPr>
          <p:nvPr userDrawn="1"/>
        </p:nvCxnSpPr>
        <p:spPr>
          <a:xfrm>
            <a:off x="1373188" y="3429000"/>
            <a:ext cx="184308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71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number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188" y="744008"/>
            <a:ext cx="668178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DFB9E859-E121-448E-B9E4-9BB30AF9F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59772" y="-603448"/>
            <a:ext cx="3225801" cy="6048672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pl-PL" sz="59500" b="1" kern="1200" cap="none" spc="0" dirty="0">
                <a:ln w="25400">
                  <a:gradFill>
                    <a:gsLst>
                      <a:gs pos="0">
                        <a:schemeClr val="accent1"/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3B1B9D95-86E1-4DAA-A219-C1FCD67E711C}"/>
              </a:ext>
            </a:extLst>
          </p:cNvPr>
          <p:cNvCxnSpPr>
            <a:cxnSpLocks/>
          </p:cNvCxnSpPr>
          <p:nvPr userDrawn="1"/>
        </p:nvCxnSpPr>
        <p:spPr>
          <a:xfrm>
            <a:off x="1373188" y="3429000"/>
            <a:ext cx="184308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Obraz 9">
            <a:extLst>
              <a:ext uri="{FF2B5EF4-FFF2-40B4-BE49-F238E27FC236}">
                <a16:creationId xmlns:a16="http://schemas.microsoft.com/office/drawing/2014/main" id="{7B8569F3-A60E-FC40-AF8D-74C295034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0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4608511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wykresu 8">
            <a:extLst>
              <a:ext uri="{FF2B5EF4-FFF2-40B4-BE49-F238E27FC236}">
                <a16:creationId xmlns:a16="http://schemas.microsoft.com/office/drawing/2014/main" id="{A93F16BB-18FA-E24B-83D1-FC6CD218202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519738" y="1484784"/>
            <a:ext cx="6105525" cy="4608041"/>
          </a:xfrm>
        </p:spPr>
        <p:txBody>
          <a:bodyPr tIns="756000" anchor="ctr">
            <a:normAutofit/>
          </a:bodyPr>
          <a:lstStyle>
            <a:lvl1pPr marL="0" indent="0" algn="ctr"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chart</a:t>
            </a:r>
          </a:p>
        </p:txBody>
      </p:sp>
      <p:sp>
        <p:nvSpPr>
          <p:cNvPr id="13" name="Symbol zastępczy tekstu 24">
            <a:extLst>
              <a:ext uri="{FF2B5EF4-FFF2-40B4-BE49-F238E27FC236}">
                <a16:creationId xmlns:a16="http://schemas.microsoft.com/office/drawing/2014/main" id="{46249A0E-5D97-AF42-9D90-02DD7126D4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1484313"/>
            <a:ext cx="4608512" cy="460851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1812446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note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2" y="332656"/>
            <a:ext cx="5294540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Zaokrąglony prostokąt 12">
            <a:extLst>
              <a:ext uri="{FF2B5EF4-FFF2-40B4-BE49-F238E27FC236}">
                <a16:creationId xmlns:a16="http://schemas.microsoft.com/office/drawing/2014/main" id="{6AA9B8ED-FAD5-E947-B246-CFD05C25D3A4}"/>
              </a:ext>
            </a:extLst>
          </p:cNvPr>
          <p:cNvSpPr/>
          <p:nvPr userDrawn="1"/>
        </p:nvSpPr>
        <p:spPr>
          <a:xfrm>
            <a:off x="6744072" y="1530678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ymbol zastępczy obrazu 16">
            <a:extLst>
              <a:ext uri="{FF2B5EF4-FFF2-40B4-BE49-F238E27FC236}">
                <a16:creationId xmlns:a16="http://schemas.microsoft.com/office/drawing/2014/main" id="{CEADDEE2-D7D2-5248-B308-0E1D7359F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0517" y="1628800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326D16B-20C4-6345-9C50-1F4735DC85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749"/>
          <a:stretch/>
        </p:blipFill>
        <p:spPr>
          <a:xfrm>
            <a:off x="5150214" y="5254499"/>
            <a:ext cx="9984432" cy="744181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E529DA56-9F06-3F49-BAC8-D923B0B23B29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CF9C1F5F-1F23-AA4F-B6D7-4C4346DCB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299073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1725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2CD0853-6B39-4D2D-B5C0-794B753D2D23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461541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3" y="332656"/>
            <a:ext cx="3913158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3B4170FA-6496-6545-AE52-2C4BC17EBA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300"/>
          <a:stretch/>
        </p:blipFill>
        <p:spPr>
          <a:xfrm>
            <a:off x="2280731" y="4687325"/>
            <a:ext cx="12192000" cy="1556792"/>
          </a:xfrm>
          <a:prstGeom prst="rect">
            <a:avLst/>
          </a:prstGeom>
        </p:spPr>
      </p:pic>
      <p:sp>
        <p:nvSpPr>
          <p:cNvPr id="15" name="Zaokrąglony prostokąt 14">
            <a:extLst>
              <a:ext uri="{FF2B5EF4-FFF2-40B4-BE49-F238E27FC236}">
                <a16:creationId xmlns:a16="http://schemas.microsoft.com/office/drawing/2014/main" id="{E172F493-36EF-294E-8BC5-4A0D14720603}"/>
              </a:ext>
            </a:extLst>
          </p:cNvPr>
          <p:cNvSpPr/>
          <p:nvPr userDrawn="1"/>
        </p:nvSpPr>
        <p:spPr>
          <a:xfrm>
            <a:off x="5146053" y="1028181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Symbol zastępczy obrazu 16">
            <a:extLst>
              <a:ext uri="{FF2B5EF4-FFF2-40B4-BE49-F238E27FC236}">
                <a16:creationId xmlns:a16="http://schemas.microsoft.com/office/drawing/2014/main" id="{A7610A5A-7A6E-3C47-ACBF-F5B4812171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42498" y="1126303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CE123FF3-07C4-DA48-B5BE-489C65E4E887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31878F10-DA4E-2444-A9F9-AE69DD91F0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3917948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47259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Big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18">
            <a:extLst>
              <a:ext uri="{FF2B5EF4-FFF2-40B4-BE49-F238E27FC236}">
                <a16:creationId xmlns:a16="http://schemas.microsoft.com/office/drawing/2014/main" id="{0E092D40-D393-3D42-B71B-2215BA14E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9738" y="2737193"/>
            <a:ext cx="5991224" cy="3356103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 algn="l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D5617C-A44E-0D43-A0A0-54689A3BF6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9739" y="1240180"/>
            <a:ext cx="5991224" cy="149761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Symbol zastępczy obrazu 16">
            <a:extLst>
              <a:ext uri="{FF2B5EF4-FFF2-40B4-BE49-F238E27FC236}">
                <a16:creationId xmlns:a16="http://schemas.microsoft.com/office/drawing/2014/main" id="{45F9A86C-F44E-5C46-8DDB-D25DB44EE7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98988" cy="6858000"/>
          </a:xfrm>
          <a:solidFill>
            <a:schemeClr val="tx2">
              <a:lumMod val="20000"/>
              <a:lumOff val="80000"/>
            </a:schemeClr>
          </a:solidFill>
          <a:ln w="31750"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buNone/>
              <a:defRPr lang="pl-PL" dirty="0">
                <a:solidFill>
                  <a:schemeClr val="accent2"/>
                </a:solidFill>
              </a:defRPr>
            </a:lvl1pPr>
          </a:lstStyle>
          <a:p>
            <a:pPr marL="228600" marR="0" lvl="0" indent="-228600" algn="ctr" fontAlgn="auto">
              <a:buClrTx/>
              <a:tabLst/>
            </a:pPr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</a:t>
            </a:r>
          </a:p>
          <a:p>
            <a:pPr marL="228600" marR="0" lvl="0" indent="-228600" algn="ctr" fontAlgn="auto">
              <a:buClrTx/>
              <a:tabLst/>
            </a:pP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0993336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0C15C8-E7C2-2947-964A-78AEBFC027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9" y="1484784"/>
            <a:ext cx="10829924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42434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 [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5899" y="1"/>
            <a:ext cx="8755063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Table</a:t>
            </a:r>
            <a:r>
              <a:rPr lang="pl-PL" dirty="0"/>
              <a:t> of Content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B9A96BEB-1D11-E64A-A004-21A36EC9D3AA}"/>
              </a:ext>
            </a:extLst>
          </p:cNvPr>
          <p:cNvSpPr/>
          <p:nvPr userDrawn="1"/>
        </p:nvSpPr>
        <p:spPr>
          <a:xfrm>
            <a:off x="1" y="2"/>
            <a:ext cx="1842616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1" name="Łuk blokowy 30">
            <a:extLst>
              <a:ext uri="{FF2B5EF4-FFF2-40B4-BE49-F238E27FC236}">
                <a16:creationId xmlns:a16="http://schemas.microsoft.com/office/drawing/2014/main" id="{6A10F1D3-378B-6143-AF79-780EB93F3ACA}"/>
              </a:ext>
            </a:extLst>
          </p:cNvPr>
          <p:cNvSpPr/>
          <p:nvPr userDrawn="1"/>
        </p:nvSpPr>
        <p:spPr>
          <a:xfrm rot="5400000">
            <a:off x="9522" y="5041814"/>
            <a:ext cx="3657986" cy="3657986"/>
          </a:xfrm>
          <a:prstGeom prst="blockArc">
            <a:avLst>
              <a:gd name="adj1" fmla="val 5422417"/>
              <a:gd name="adj2" fmla="val 10800959"/>
              <a:gd name="adj3" fmla="val 19412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BCB9FE30-6AB0-7542-8126-AF7A2F205DBD}"/>
              </a:ext>
            </a:extLst>
          </p:cNvPr>
          <p:cNvSpPr/>
          <p:nvPr userDrawn="1"/>
        </p:nvSpPr>
        <p:spPr>
          <a:xfrm>
            <a:off x="1040296" y="4707543"/>
            <a:ext cx="205407" cy="2054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44D8AEA9-D018-3844-8FB1-067A1FE1BD3D}"/>
              </a:ext>
            </a:extLst>
          </p:cNvPr>
          <p:cNvSpPr/>
          <p:nvPr userDrawn="1"/>
        </p:nvSpPr>
        <p:spPr>
          <a:xfrm>
            <a:off x="1591486" y="6412551"/>
            <a:ext cx="126876" cy="126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35" name="Grupa 34">
            <a:extLst>
              <a:ext uri="{FF2B5EF4-FFF2-40B4-BE49-F238E27FC236}">
                <a16:creationId xmlns:a16="http://schemas.microsoft.com/office/drawing/2014/main" id="{7E62B650-D3CA-B849-9E63-93E0F5779FC1}"/>
              </a:ext>
            </a:extLst>
          </p:cNvPr>
          <p:cNvGrpSpPr/>
          <p:nvPr userDrawn="1"/>
        </p:nvGrpSpPr>
        <p:grpSpPr>
          <a:xfrm>
            <a:off x="-1041430" y="3091018"/>
            <a:ext cx="2081726" cy="2081726"/>
            <a:chOff x="-1041430" y="3091018"/>
            <a:chExt cx="2081726" cy="2081726"/>
          </a:xfrm>
        </p:grpSpPr>
        <p:sp>
          <p:nvSpPr>
            <p:cNvPr id="36" name="Łuk blokowy 35">
              <a:extLst>
                <a:ext uri="{FF2B5EF4-FFF2-40B4-BE49-F238E27FC236}">
                  <a16:creationId xmlns:a16="http://schemas.microsoft.com/office/drawing/2014/main" id="{E0C78454-AA1F-774E-8830-8A7FFA60D22E}"/>
                </a:ext>
              </a:extLst>
            </p:cNvPr>
            <p:cNvSpPr/>
            <p:nvPr userDrawn="1"/>
          </p:nvSpPr>
          <p:spPr>
            <a:xfrm rot="5400000">
              <a:off x="-1041430" y="3091018"/>
              <a:ext cx="2081726" cy="2081726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37" name="Wycinek okręgu 16">
              <a:extLst>
                <a:ext uri="{FF2B5EF4-FFF2-40B4-BE49-F238E27FC236}">
                  <a16:creationId xmlns:a16="http://schemas.microsoft.com/office/drawing/2014/main" id="{6413053F-1216-8642-90C5-CC1AA3BC914E}"/>
                </a:ext>
              </a:extLst>
            </p:cNvPr>
            <p:cNvSpPr/>
            <p:nvPr userDrawn="1"/>
          </p:nvSpPr>
          <p:spPr>
            <a:xfrm>
              <a:off x="-522463" y="3609418"/>
              <a:ext cx="1044925" cy="1044925"/>
            </a:xfrm>
            <a:prstGeom prst="pie">
              <a:avLst>
                <a:gd name="adj1" fmla="val 16210634"/>
                <a:gd name="adj2" fmla="val 1149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7E42FFB5-8C4C-4AFA-9FF5-5F5211DBCE24}"/>
              </a:ext>
            </a:extLst>
          </p:cNvPr>
          <p:cNvCxnSpPr/>
          <p:nvPr userDrawn="1"/>
        </p:nvCxnSpPr>
        <p:spPr>
          <a:xfrm>
            <a:off x="2755900" y="1184576"/>
            <a:ext cx="182355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80766C2-BD61-4BFC-88FA-4655D97890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55900" y="1484783"/>
            <a:ext cx="8755062" cy="4682009"/>
          </a:xfrm>
        </p:spPr>
        <p:txBody>
          <a:bodyPr vert="horz" lIns="0" tIns="45720" rIns="0" bIns="45720" rtlCol="0"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+mj-lt"/>
              <a:buAutoNum type="arabicPeriod"/>
              <a:tabLst/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7830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St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700985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700984"/>
            <a:ext cx="1152525" cy="115252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700985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3429512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3429511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3429512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5158038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5158037"/>
            <a:ext cx="1152525" cy="115252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0" i="0">
              <a:solidFill>
                <a:schemeClr val="tx2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5158038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3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853509"/>
            <a:ext cx="0" cy="576003"/>
          </a:xfrm>
          <a:prstGeom prst="lin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4582036"/>
            <a:ext cx="4967" cy="576001"/>
          </a:xfrm>
          <a:prstGeom prst="lin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ytuł 1">
            <a:extLst>
              <a:ext uri="{FF2B5EF4-FFF2-40B4-BE49-F238E27FC236}">
                <a16:creationId xmlns:a16="http://schemas.microsoft.com/office/drawing/2014/main" id="{E9EB969D-5C7F-7F4F-B5C3-BEC805158B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10829924" cy="112498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pic>
        <p:nvPicPr>
          <p:cNvPr id="17" name="Obraz 9">
            <a:extLst>
              <a:ext uri="{FF2B5EF4-FFF2-40B4-BE49-F238E27FC236}">
                <a16:creationId xmlns:a16="http://schemas.microsoft.com/office/drawing/2014/main" id="{DE5DB8E1-5C8E-9C43-9749-7626C4914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  <p:sp>
        <p:nvSpPr>
          <p:cNvPr id="29" name="Łuk blokowy 28">
            <a:extLst>
              <a:ext uri="{FF2B5EF4-FFF2-40B4-BE49-F238E27FC236}">
                <a16:creationId xmlns:a16="http://schemas.microsoft.com/office/drawing/2014/main" id="{F84CE25F-1858-3E47-9E85-E4E6980487C9}"/>
              </a:ext>
            </a:extLst>
          </p:cNvPr>
          <p:cNvSpPr/>
          <p:nvPr userDrawn="1"/>
        </p:nvSpPr>
        <p:spPr>
          <a:xfrm rot="5400000">
            <a:off x="9522" y="5041814"/>
            <a:ext cx="3657986" cy="3657986"/>
          </a:xfrm>
          <a:prstGeom prst="blockArc">
            <a:avLst>
              <a:gd name="adj1" fmla="val 5422417"/>
              <a:gd name="adj2" fmla="val 10800959"/>
              <a:gd name="adj3" fmla="val 19412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71E3C57F-5DCA-2B4C-A1BD-459EE8103D0C}"/>
              </a:ext>
            </a:extLst>
          </p:cNvPr>
          <p:cNvSpPr/>
          <p:nvPr userDrawn="1"/>
        </p:nvSpPr>
        <p:spPr>
          <a:xfrm>
            <a:off x="1040296" y="4707543"/>
            <a:ext cx="205407" cy="2054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A051ED85-C535-E846-BBBB-F63E2FA616C7}"/>
              </a:ext>
            </a:extLst>
          </p:cNvPr>
          <p:cNvSpPr/>
          <p:nvPr userDrawn="1"/>
        </p:nvSpPr>
        <p:spPr>
          <a:xfrm>
            <a:off x="2063965" y="5988200"/>
            <a:ext cx="205624" cy="2056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7D8E2768-EDF6-1241-9F70-FAC95074351E}"/>
              </a:ext>
            </a:extLst>
          </p:cNvPr>
          <p:cNvSpPr/>
          <p:nvPr userDrawn="1"/>
        </p:nvSpPr>
        <p:spPr>
          <a:xfrm>
            <a:off x="1591486" y="6412551"/>
            <a:ext cx="126876" cy="126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536EEF02-5949-5D48-AAAF-3FD1430CA1E6}"/>
              </a:ext>
            </a:extLst>
          </p:cNvPr>
          <p:cNvGrpSpPr/>
          <p:nvPr userDrawn="1"/>
        </p:nvGrpSpPr>
        <p:grpSpPr>
          <a:xfrm>
            <a:off x="-1041430" y="3091018"/>
            <a:ext cx="2081726" cy="2081726"/>
            <a:chOff x="-1041430" y="3091018"/>
            <a:chExt cx="2081726" cy="2081726"/>
          </a:xfrm>
        </p:grpSpPr>
        <p:sp>
          <p:nvSpPr>
            <p:cNvPr id="34" name="Łuk blokowy 33">
              <a:extLst>
                <a:ext uri="{FF2B5EF4-FFF2-40B4-BE49-F238E27FC236}">
                  <a16:creationId xmlns:a16="http://schemas.microsoft.com/office/drawing/2014/main" id="{9F35AFD4-170C-9044-82BC-DA809108D7E1}"/>
                </a:ext>
              </a:extLst>
            </p:cNvPr>
            <p:cNvSpPr/>
            <p:nvPr userDrawn="1"/>
          </p:nvSpPr>
          <p:spPr>
            <a:xfrm rot="5400000">
              <a:off x="-1041430" y="3091018"/>
              <a:ext cx="2081726" cy="2081726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35" name="Wycinek okręgu 16">
              <a:extLst>
                <a:ext uri="{FF2B5EF4-FFF2-40B4-BE49-F238E27FC236}">
                  <a16:creationId xmlns:a16="http://schemas.microsoft.com/office/drawing/2014/main" id="{1F18DE86-6964-C24D-B275-AEB8AC9755A2}"/>
                </a:ext>
              </a:extLst>
            </p:cNvPr>
            <p:cNvSpPr/>
            <p:nvPr userDrawn="1"/>
          </p:nvSpPr>
          <p:spPr>
            <a:xfrm>
              <a:off x="-522463" y="3609418"/>
              <a:ext cx="1044925" cy="1044925"/>
            </a:xfrm>
            <a:prstGeom prst="pie">
              <a:avLst>
                <a:gd name="adj1" fmla="val 16210634"/>
                <a:gd name="adj2" fmla="val 1149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CB4E2A4D-9473-0D43-9914-E5A725878EFB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321930"/>
            <a:ext cx="1" cy="536070"/>
          </a:xfrm>
          <a:prstGeom prst="line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1468106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/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6" grpId="0"/>
      <p:bldP spid="29" grpId="0" animBg="1"/>
      <p:bldP spid="30" grpId="0" animBg="1"/>
      <p:bldP spid="31" grpId="0" animBg="1"/>
      <p:bldP spid="32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052067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052066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052067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4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2780594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2780593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2780594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5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4509120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4509119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0" i="0">
              <a:solidFill>
                <a:schemeClr val="tx2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4509120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6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204591"/>
            <a:ext cx="0" cy="576003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3933118"/>
            <a:ext cx="4967" cy="576001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C9AB59D-AB98-334C-B953-04960D05D193}"/>
              </a:ext>
            </a:extLst>
          </p:cNvPr>
          <p:cNvCxnSpPr>
            <a:cxnSpLocks/>
            <a:endCxn id="25" idx="0"/>
          </p:cNvCxnSpPr>
          <p:nvPr userDrawn="1"/>
        </p:nvCxnSpPr>
        <p:spPr>
          <a:xfrm>
            <a:off x="6096792" y="0"/>
            <a:ext cx="0" cy="1052067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AC70D42-F84F-A740-A3DF-26E7550C183B}"/>
              </a:ext>
            </a:extLst>
          </p:cNvPr>
          <p:cNvCxnSpPr>
            <a:cxnSpLocks/>
            <a:stCxn id="48" idx="4"/>
          </p:cNvCxnSpPr>
          <p:nvPr userDrawn="1"/>
        </p:nvCxnSpPr>
        <p:spPr>
          <a:xfrm flipH="1">
            <a:off x="6096793" y="5661644"/>
            <a:ext cx="4966" cy="1196356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Obraz 9">
            <a:extLst>
              <a:ext uri="{FF2B5EF4-FFF2-40B4-BE49-F238E27FC236}">
                <a16:creationId xmlns:a16="http://schemas.microsoft.com/office/drawing/2014/main" id="{E3B066A3-4329-A14D-9992-292F20F1F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1F3DC319-4FC5-7944-A251-511F7DFDB7EC}"/>
              </a:ext>
            </a:extLst>
          </p:cNvPr>
          <p:cNvGrpSpPr/>
          <p:nvPr userDrawn="1"/>
        </p:nvGrpSpPr>
        <p:grpSpPr>
          <a:xfrm>
            <a:off x="10137959" y="2357862"/>
            <a:ext cx="3768739" cy="3531378"/>
            <a:chOff x="10137959" y="562195"/>
            <a:chExt cx="3768739" cy="3531378"/>
          </a:xfrm>
        </p:grpSpPr>
        <p:sp>
          <p:nvSpPr>
            <p:cNvPr id="20" name="Wycinek okręgu 10">
              <a:extLst>
                <a:ext uri="{FF2B5EF4-FFF2-40B4-BE49-F238E27FC236}">
                  <a16:creationId xmlns:a16="http://schemas.microsoft.com/office/drawing/2014/main" id="{5A890E55-EF5D-7140-A748-5801D0D81D9F}"/>
                </a:ext>
              </a:extLst>
            </p:cNvPr>
            <p:cNvSpPr/>
            <p:nvPr userDrawn="1"/>
          </p:nvSpPr>
          <p:spPr>
            <a:xfrm>
              <a:off x="11500428" y="1700620"/>
              <a:ext cx="1383141" cy="1383141"/>
            </a:xfrm>
            <a:prstGeom prst="pie">
              <a:avLst>
                <a:gd name="adj1" fmla="val 5379529"/>
                <a:gd name="adj2" fmla="val 1081282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Owal 20">
              <a:extLst>
                <a:ext uri="{FF2B5EF4-FFF2-40B4-BE49-F238E27FC236}">
                  <a16:creationId xmlns:a16="http://schemas.microsoft.com/office/drawing/2014/main" id="{6FA21912-99B4-9D4A-8453-2A6E45D90E3E}"/>
                </a:ext>
              </a:extLst>
            </p:cNvPr>
            <p:cNvSpPr/>
            <p:nvPr userDrawn="1"/>
          </p:nvSpPr>
          <p:spPr>
            <a:xfrm>
              <a:off x="10821765" y="2737794"/>
              <a:ext cx="230402" cy="2304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  <p:sp>
          <p:nvSpPr>
            <p:cNvPr id="22" name="Łuk blokowy 21">
              <a:extLst>
                <a:ext uri="{FF2B5EF4-FFF2-40B4-BE49-F238E27FC236}">
                  <a16:creationId xmlns:a16="http://schemas.microsoft.com/office/drawing/2014/main" id="{BBF460B5-BAE2-A448-A982-3D29D5D4F391}"/>
                </a:ext>
              </a:extLst>
            </p:cNvPr>
            <p:cNvSpPr/>
            <p:nvPr userDrawn="1"/>
          </p:nvSpPr>
          <p:spPr>
            <a:xfrm rot="5400000">
              <a:off x="10477301" y="664176"/>
              <a:ext cx="3429397" cy="3429397"/>
            </a:xfrm>
            <a:prstGeom prst="blockArc">
              <a:avLst>
                <a:gd name="adj1" fmla="val 5422417"/>
                <a:gd name="adj2" fmla="val 10823754"/>
                <a:gd name="adj3" fmla="val 22168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87D49DF6-6C0E-5E4C-B249-BDC37D2F386C}"/>
                </a:ext>
              </a:extLst>
            </p:cNvPr>
            <p:cNvSpPr/>
            <p:nvPr userDrawn="1"/>
          </p:nvSpPr>
          <p:spPr>
            <a:xfrm>
              <a:off x="10137959" y="562195"/>
              <a:ext cx="230402" cy="2304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470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/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052067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052066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052067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7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2780594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2780593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2780594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8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4509120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4509119"/>
            <a:ext cx="1152525" cy="1152525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0" i="0">
              <a:solidFill>
                <a:schemeClr val="tx2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4509120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9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204591"/>
            <a:ext cx="0" cy="576003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3933118"/>
            <a:ext cx="4967" cy="576001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C9AB59D-AB98-334C-B953-04960D05D193}"/>
              </a:ext>
            </a:extLst>
          </p:cNvPr>
          <p:cNvCxnSpPr>
            <a:cxnSpLocks/>
            <a:endCxn id="25" idx="0"/>
          </p:cNvCxnSpPr>
          <p:nvPr userDrawn="1"/>
        </p:nvCxnSpPr>
        <p:spPr>
          <a:xfrm>
            <a:off x="6096792" y="0"/>
            <a:ext cx="0" cy="1052067"/>
          </a:xfrm>
          <a:prstGeom prst="line">
            <a:avLst/>
          </a:prstGeom>
          <a:solidFill>
            <a:schemeClr val="bg1"/>
          </a:solidFill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6" name="Obraz 9">
            <a:extLst>
              <a:ext uri="{FF2B5EF4-FFF2-40B4-BE49-F238E27FC236}">
                <a16:creationId xmlns:a16="http://schemas.microsoft.com/office/drawing/2014/main" id="{A664D265-3054-CE45-A0D6-1BE5FF2C0A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  <p:sp>
        <p:nvSpPr>
          <p:cNvPr id="21" name="Owal 20">
            <a:extLst>
              <a:ext uri="{FF2B5EF4-FFF2-40B4-BE49-F238E27FC236}">
                <a16:creationId xmlns:a16="http://schemas.microsoft.com/office/drawing/2014/main" id="{7C583A6F-E64E-CB4E-81BF-DE57F969177C}"/>
              </a:ext>
            </a:extLst>
          </p:cNvPr>
          <p:cNvSpPr/>
          <p:nvPr userDrawn="1"/>
        </p:nvSpPr>
        <p:spPr>
          <a:xfrm>
            <a:off x="10821765" y="4533461"/>
            <a:ext cx="230402" cy="2304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5B6ACFE-A504-412B-AF6E-D91B1FA28CD2}"/>
              </a:ext>
            </a:extLst>
          </p:cNvPr>
          <p:cNvGrpSpPr/>
          <p:nvPr userDrawn="1"/>
        </p:nvGrpSpPr>
        <p:grpSpPr>
          <a:xfrm>
            <a:off x="-1715467" y="2486285"/>
            <a:ext cx="3402955" cy="3402955"/>
            <a:chOff x="-1715467" y="2486285"/>
            <a:chExt cx="3402955" cy="3402955"/>
          </a:xfrm>
        </p:grpSpPr>
        <p:sp>
          <p:nvSpPr>
            <p:cNvPr id="17" name="Łuk blokowy 16">
              <a:extLst>
                <a:ext uri="{FF2B5EF4-FFF2-40B4-BE49-F238E27FC236}">
                  <a16:creationId xmlns:a16="http://schemas.microsoft.com/office/drawing/2014/main" id="{BC8C5911-BFE4-794A-A48E-E22325524537}"/>
                </a:ext>
              </a:extLst>
            </p:cNvPr>
            <p:cNvSpPr/>
            <p:nvPr userDrawn="1"/>
          </p:nvSpPr>
          <p:spPr>
            <a:xfrm rot="5400000">
              <a:off x="-1715467" y="2486285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8" name="Wycinek okręgu 13">
              <a:extLst>
                <a:ext uri="{FF2B5EF4-FFF2-40B4-BE49-F238E27FC236}">
                  <a16:creationId xmlns:a16="http://schemas.microsoft.com/office/drawing/2014/main" id="{145CC751-9976-774A-96E1-53CDE78DEC31}"/>
                </a:ext>
              </a:extLst>
            </p:cNvPr>
            <p:cNvSpPr/>
            <p:nvPr userDrawn="1"/>
          </p:nvSpPr>
          <p:spPr>
            <a:xfrm>
              <a:off x="-578029" y="3612068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20" name="Owal 19">
            <a:extLst>
              <a:ext uri="{FF2B5EF4-FFF2-40B4-BE49-F238E27FC236}">
                <a16:creationId xmlns:a16="http://schemas.microsoft.com/office/drawing/2014/main" id="{2CDDA8A8-1B5D-4CDB-909F-1A3799C4E93A}"/>
              </a:ext>
            </a:extLst>
          </p:cNvPr>
          <p:cNvSpPr/>
          <p:nvPr userDrawn="1"/>
        </p:nvSpPr>
        <p:spPr>
          <a:xfrm>
            <a:off x="1603161" y="5774039"/>
            <a:ext cx="230402" cy="2304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54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/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Star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700985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700984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700985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3429512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3429511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3429512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5158038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5158037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5158038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3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853509"/>
            <a:ext cx="0" cy="576003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4582036"/>
            <a:ext cx="4967" cy="576001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ytuł 1">
            <a:extLst>
              <a:ext uri="{FF2B5EF4-FFF2-40B4-BE49-F238E27FC236}">
                <a16:creationId xmlns:a16="http://schemas.microsoft.com/office/drawing/2014/main" id="{E9EB969D-5C7F-7F4F-B5C3-BEC805158B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10829924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83EB446E-A7CB-FC4F-B8DD-9723948DA9F5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A232BA1B-B26E-1E47-BF00-F6E198472E4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321930"/>
            <a:ext cx="1" cy="536070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77231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/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052066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2780593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4509119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052067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052067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4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2780594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2780594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5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4509120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4509120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6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204591"/>
            <a:ext cx="0" cy="576003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3933118"/>
            <a:ext cx="4967" cy="576001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C9AB59D-AB98-334C-B953-04960D05D193}"/>
              </a:ext>
            </a:extLst>
          </p:cNvPr>
          <p:cNvCxnSpPr>
            <a:cxnSpLocks/>
            <a:endCxn id="25" idx="0"/>
          </p:cNvCxnSpPr>
          <p:nvPr userDrawn="1"/>
        </p:nvCxnSpPr>
        <p:spPr>
          <a:xfrm>
            <a:off x="6096792" y="0"/>
            <a:ext cx="0" cy="1052067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AC70D42-F84F-A740-A3DF-26E7550C183B}"/>
              </a:ext>
            </a:extLst>
          </p:cNvPr>
          <p:cNvCxnSpPr>
            <a:cxnSpLocks/>
            <a:stCxn id="48" idx="4"/>
          </p:cNvCxnSpPr>
          <p:nvPr userDrawn="1"/>
        </p:nvCxnSpPr>
        <p:spPr>
          <a:xfrm flipH="1">
            <a:off x="6096793" y="5661644"/>
            <a:ext cx="4966" cy="1196356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55962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8" grpId="0" animBg="1"/>
      <p:bldP spid="28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Vertical End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3244" y="1052067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13A9413-FE0C-4805-A31A-C833E3814240}"/>
              </a:ext>
            </a:extLst>
          </p:cNvPr>
          <p:cNvSpPr/>
          <p:nvPr userDrawn="1"/>
        </p:nvSpPr>
        <p:spPr>
          <a:xfrm>
            <a:off x="5520530" y="1052066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E1639D43-8164-46CA-8AB6-B76DAC594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530" y="1052067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7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75AD1B0D-663F-7644-92A1-EA7C49A123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2394" y="2780594"/>
            <a:ext cx="3916362" cy="1152524"/>
          </a:xfrm>
        </p:spPr>
        <p:txBody>
          <a:bodyPr anchor="ctr"/>
          <a:lstStyle>
            <a:lvl1pPr marL="0" indent="0" algn="r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5D628117-7E78-9443-BA0F-125BD0958061}"/>
              </a:ext>
            </a:extLst>
          </p:cNvPr>
          <p:cNvSpPr/>
          <p:nvPr userDrawn="1"/>
        </p:nvSpPr>
        <p:spPr>
          <a:xfrm>
            <a:off x="5520530" y="2780593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6" name="Symbol zastępczy tekstu 24">
            <a:extLst>
              <a:ext uri="{FF2B5EF4-FFF2-40B4-BE49-F238E27FC236}">
                <a16:creationId xmlns:a16="http://schemas.microsoft.com/office/drawing/2014/main" id="{42890E22-D7C7-3C4B-A0C1-8662D1BC8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0530" y="2780594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pl-PL" dirty="0"/>
              <a:t>8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920C2DBD-509C-FA4B-B05F-0E2E6081D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8210" y="4509120"/>
            <a:ext cx="3916362" cy="1152524"/>
          </a:xfrm>
        </p:spPr>
        <p:txBody>
          <a:bodyPr anchor="ctr"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59CC2BC7-D098-7945-8610-A23A98324D6B}"/>
              </a:ext>
            </a:extLst>
          </p:cNvPr>
          <p:cNvSpPr/>
          <p:nvPr userDrawn="1"/>
        </p:nvSpPr>
        <p:spPr>
          <a:xfrm>
            <a:off x="5525496" y="4509119"/>
            <a:ext cx="1152525" cy="1152525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49" name="Symbol zastępczy tekstu 24">
            <a:extLst>
              <a:ext uri="{FF2B5EF4-FFF2-40B4-BE49-F238E27FC236}">
                <a16:creationId xmlns:a16="http://schemas.microsoft.com/office/drawing/2014/main" id="{C93D98FC-5118-0941-90C9-0BDE927F2F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25496" y="4509120"/>
            <a:ext cx="1152523" cy="1152524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4000" b="0" i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8000"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9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7D2D666-5EAF-A242-8633-B20A6BC3A498}"/>
              </a:ext>
            </a:extLst>
          </p:cNvPr>
          <p:cNvCxnSpPr>
            <a:cxnSpLocks/>
            <a:stCxn id="25" idx="2"/>
            <a:endCxn id="46" idx="0"/>
          </p:cNvCxnSpPr>
          <p:nvPr userDrawn="1"/>
        </p:nvCxnSpPr>
        <p:spPr>
          <a:xfrm>
            <a:off x="6096792" y="2204591"/>
            <a:ext cx="0" cy="576003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EE8DCC-B43D-E145-8877-1089385D219F}"/>
              </a:ext>
            </a:extLst>
          </p:cNvPr>
          <p:cNvCxnSpPr>
            <a:stCxn id="46" idx="2"/>
            <a:endCxn id="48" idx="0"/>
          </p:cNvCxnSpPr>
          <p:nvPr userDrawn="1"/>
        </p:nvCxnSpPr>
        <p:spPr>
          <a:xfrm>
            <a:off x="6096792" y="3933118"/>
            <a:ext cx="4967" cy="576001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C9AB59D-AB98-334C-B953-04960D05D193}"/>
              </a:ext>
            </a:extLst>
          </p:cNvPr>
          <p:cNvCxnSpPr>
            <a:cxnSpLocks/>
            <a:endCxn id="25" idx="0"/>
          </p:cNvCxnSpPr>
          <p:nvPr userDrawn="1"/>
        </p:nvCxnSpPr>
        <p:spPr>
          <a:xfrm>
            <a:off x="6096792" y="0"/>
            <a:ext cx="0" cy="1052067"/>
          </a:xfrm>
          <a:prstGeom prst="lin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99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8973827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/>
      <p:bldP spid="25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Horizontal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ytuł 1">
            <a:extLst>
              <a:ext uri="{FF2B5EF4-FFF2-40B4-BE49-F238E27FC236}">
                <a16:creationId xmlns:a16="http://schemas.microsoft.com/office/drawing/2014/main" id="{E9EB969D-5C7F-7F4F-B5C3-BEC805158B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10829924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Timeline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83EB446E-A7CB-FC4F-B8DD-9723948DA9F5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tekstu 27">
            <a:extLst>
              <a:ext uri="{FF2B5EF4-FFF2-40B4-BE49-F238E27FC236}">
                <a16:creationId xmlns:a16="http://schemas.microsoft.com/office/drawing/2014/main" id="{54B24997-8AE3-6749-AAE8-EED640457F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9637" y="2405084"/>
            <a:ext cx="2419351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49A149AB-61B3-7A4A-ACF6-6D373D809131}"/>
              </a:ext>
            </a:extLst>
          </p:cNvPr>
          <p:cNvCxnSpPr>
            <a:cxnSpLocks/>
            <a:stCxn id="43" idx="6"/>
          </p:cNvCxnSpPr>
          <p:nvPr userDrawn="1"/>
        </p:nvCxnSpPr>
        <p:spPr>
          <a:xfrm>
            <a:off x="917171" y="3621277"/>
            <a:ext cx="11274829" cy="125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77A57533-0DE7-2443-819F-70811088FD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89512" y="1861359"/>
            <a:ext cx="240947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55" name="Symbol zastępczy tekstu 27">
            <a:extLst>
              <a:ext uri="{FF2B5EF4-FFF2-40B4-BE49-F238E27FC236}">
                <a16:creationId xmlns:a16="http://schemas.microsoft.com/office/drawing/2014/main" id="{DEAC510A-59E3-3D43-B175-860654F30F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96963" y="5373216"/>
            <a:ext cx="240947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56" name="Symbol zastępczy tekstu 27">
            <a:extLst>
              <a:ext uri="{FF2B5EF4-FFF2-40B4-BE49-F238E27FC236}">
                <a16:creationId xmlns:a16="http://schemas.microsoft.com/office/drawing/2014/main" id="{448D7B3D-1E52-D941-A299-24F5AE994D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06838" y="4829491"/>
            <a:ext cx="2396567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69" name="Symbol zastępczy tekstu 27">
            <a:extLst>
              <a:ext uri="{FF2B5EF4-FFF2-40B4-BE49-F238E27FC236}">
                <a16:creationId xmlns:a16="http://schemas.microsoft.com/office/drawing/2014/main" id="{E3575939-895C-A34B-887C-E8BCB786D9F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5624164" y="2405084"/>
            <a:ext cx="2433977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0" name="Symbol zastępczy tekstu 27">
            <a:extLst>
              <a:ext uri="{FF2B5EF4-FFF2-40B4-BE49-F238E27FC236}">
                <a16:creationId xmlns:a16="http://schemas.microsoft.com/office/drawing/2014/main" id="{C440E0A9-C8C5-6942-8B22-F7F230317FDC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634039" y="1861359"/>
            <a:ext cx="242093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75" name="Symbol zastępczy tekstu 27">
            <a:extLst>
              <a:ext uri="{FF2B5EF4-FFF2-40B4-BE49-F238E27FC236}">
                <a16:creationId xmlns:a16="http://schemas.microsoft.com/office/drawing/2014/main" id="{D2D71081-097F-084B-847C-68415C60F77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341489" y="5373216"/>
            <a:ext cx="2326385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6" name="Symbol zastępczy tekstu 27">
            <a:extLst>
              <a:ext uri="{FF2B5EF4-FFF2-40B4-BE49-F238E27FC236}">
                <a16:creationId xmlns:a16="http://schemas.microsoft.com/office/drawing/2014/main" id="{36289EF5-A8A7-8340-971B-E7524C39160F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351364" y="4829491"/>
            <a:ext cx="2313921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81" name="Symbol zastępczy tekstu 27">
            <a:extLst>
              <a:ext uri="{FF2B5EF4-FFF2-40B4-BE49-F238E27FC236}">
                <a16:creationId xmlns:a16="http://schemas.microsoft.com/office/drawing/2014/main" id="{B7C6EA33-AA06-9843-A417-AF293B7DD056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9077945" y="2404960"/>
            <a:ext cx="243619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82" name="Symbol zastępczy tekstu 27">
            <a:extLst>
              <a:ext uri="{FF2B5EF4-FFF2-40B4-BE49-F238E27FC236}">
                <a16:creationId xmlns:a16="http://schemas.microsoft.com/office/drawing/2014/main" id="{4B2A7435-8E28-274B-8AA0-A41343297A31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087820" y="1861235"/>
            <a:ext cx="2423143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ED648D16-A691-A74A-A27E-102646405629}"/>
              </a:ext>
            </a:extLst>
          </p:cNvPr>
          <p:cNvGrpSpPr>
            <a:grpSpLocks/>
          </p:cNvGrpSpPr>
          <p:nvPr userDrawn="1"/>
        </p:nvGrpSpPr>
        <p:grpSpPr>
          <a:xfrm>
            <a:off x="1830539" y="2101000"/>
            <a:ext cx="216024" cy="1628289"/>
            <a:chOff x="1508540" y="2101000"/>
            <a:chExt cx="216024" cy="1628289"/>
          </a:xfrm>
        </p:grpSpPr>
        <p:sp>
          <p:nvSpPr>
            <p:cNvPr id="104" name="Owal 103">
              <a:extLst>
                <a:ext uri="{FF2B5EF4-FFF2-40B4-BE49-F238E27FC236}">
                  <a16:creationId xmlns:a16="http://schemas.microsoft.com/office/drawing/2014/main" id="{1D5CE29C-1617-0545-B60E-080CDAE2F307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5" name="Owal 104">
              <a:extLst>
                <a:ext uri="{FF2B5EF4-FFF2-40B4-BE49-F238E27FC236}">
                  <a16:creationId xmlns:a16="http://schemas.microsoft.com/office/drawing/2014/main" id="{0808EE97-D39E-644C-BE36-65283CF27D42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06" name="Łącznik prosty 105">
              <a:extLst>
                <a:ext uri="{FF2B5EF4-FFF2-40B4-BE49-F238E27FC236}">
                  <a16:creationId xmlns:a16="http://schemas.microsoft.com/office/drawing/2014/main" id="{163E2949-D2E1-7D41-B685-CD1515E5FFA5}"/>
                </a:ext>
              </a:extLst>
            </p:cNvPr>
            <p:cNvCxnSpPr>
              <a:stCxn id="104" idx="4"/>
              <a:endCxn id="10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A0EB9A84-23FB-0E45-9BCD-5BB54757DC7D}"/>
              </a:ext>
            </a:extLst>
          </p:cNvPr>
          <p:cNvGrpSpPr/>
          <p:nvPr userDrawn="1"/>
        </p:nvGrpSpPr>
        <p:grpSpPr>
          <a:xfrm>
            <a:off x="5280750" y="2101000"/>
            <a:ext cx="216024" cy="1628289"/>
            <a:chOff x="1508540" y="2101000"/>
            <a:chExt cx="216024" cy="1628289"/>
          </a:xfrm>
        </p:grpSpPr>
        <p:sp>
          <p:nvSpPr>
            <p:cNvPr id="112" name="Owal 111">
              <a:extLst>
                <a:ext uri="{FF2B5EF4-FFF2-40B4-BE49-F238E27FC236}">
                  <a16:creationId xmlns:a16="http://schemas.microsoft.com/office/drawing/2014/main" id="{8F036A02-54B5-E243-847C-1B0B48470960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3" name="Owal 112">
              <a:extLst>
                <a:ext uri="{FF2B5EF4-FFF2-40B4-BE49-F238E27FC236}">
                  <a16:creationId xmlns:a16="http://schemas.microsoft.com/office/drawing/2014/main" id="{D60A1A11-E1C9-B946-AD84-87CEB006D7C1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4" name="Łącznik prosty 113">
              <a:extLst>
                <a:ext uri="{FF2B5EF4-FFF2-40B4-BE49-F238E27FC236}">
                  <a16:creationId xmlns:a16="http://schemas.microsoft.com/office/drawing/2014/main" id="{E5F2DC74-13DD-0645-8BB9-672BF43C86DC}"/>
                </a:ext>
              </a:extLst>
            </p:cNvPr>
            <p:cNvCxnSpPr>
              <a:stCxn id="112" idx="4"/>
              <a:endCxn id="113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upa 114">
            <a:extLst>
              <a:ext uri="{FF2B5EF4-FFF2-40B4-BE49-F238E27FC236}">
                <a16:creationId xmlns:a16="http://schemas.microsoft.com/office/drawing/2014/main" id="{3AFCBDF9-30CF-9A4E-BFB5-525AECC87AF4}"/>
              </a:ext>
            </a:extLst>
          </p:cNvPr>
          <p:cNvGrpSpPr/>
          <p:nvPr userDrawn="1"/>
        </p:nvGrpSpPr>
        <p:grpSpPr>
          <a:xfrm>
            <a:off x="3572996" y="3513265"/>
            <a:ext cx="216024" cy="1628289"/>
            <a:chOff x="1508540" y="2101000"/>
            <a:chExt cx="216024" cy="1628289"/>
          </a:xfrm>
        </p:grpSpPr>
        <p:sp>
          <p:nvSpPr>
            <p:cNvPr id="116" name="Owal 115">
              <a:extLst>
                <a:ext uri="{FF2B5EF4-FFF2-40B4-BE49-F238E27FC236}">
                  <a16:creationId xmlns:a16="http://schemas.microsoft.com/office/drawing/2014/main" id="{ED753E60-65D3-6241-A66E-AAC8D5B4179F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7" name="Owal 116">
              <a:extLst>
                <a:ext uri="{FF2B5EF4-FFF2-40B4-BE49-F238E27FC236}">
                  <a16:creationId xmlns:a16="http://schemas.microsoft.com/office/drawing/2014/main" id="{8CBAFF9D-67CD-1B4C-926D-1B6CEF793099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8" name="Łącznik prosty 117">
              <a:extLst>
                <a:ext uri="{FF2B5EF4-FFF2-40B4-BE49-F238E27FC236}">
                  <a16:creationId xmlns:a16="http://schemas.microsoft.com/office/drawing/2014/main" id="{57BF0985-5D8A-F24F-A25D-8A5D26BBE224}"/>
                </a:ext>
              </a:extLst>
            </p:cNvPr>
            <p:cNvCxnSpPr>
              <a:stCxn id="116" idx="4"/>
              <a:endCxn id="117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a 122">
            <a:extLst>
              <a:ext uri="{FF2B5EF4-FFF2-40B4-BE49-F238E27FC236}">
                <a16:creationId xmlns:a16="http://schemas.microsoft.com/office/drawing/2014/main" id="{1AA8AA40-8311-254D-868E-FAC16C3CAEE3}"/>
              </a:ext>
            </a:extLst>
          </p:cNvPr>
          <p:cNvGrpSpPr/>
          <p:nvPr userDrawn="1"/>
        </p:nvGrpSpPr>
        <p:grpSpPr>
          <a:xfrm>
            <a:off x="8742395" y="2101000"/>
            <a:ext cx="216024" cy="1628289"/>
            <a:chOff x="1508540" y="2101000"/>
            <a:chExt cx="216024" cy="1628289"/>
          </a:xfrm>
        </p:grpSpPr>
        <p:sp>
          <p:nvSpPr>
            <p:cNvPr id="124" name="Owal 123">
              <a:extLst>
                <a:ext uri="{FF2B5EF4-FFF2-40B4-BE49-F238E27FC236}">
                  <a16:creationId xmlns:a16="http://schemas.microsoft.com/office/drawing/2014/main" id="{FBFC8870-188F-004C-AE62-04158B4A5BAD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5" name="Owal 124">
              <a:extLst>
                <a:ext uri="{FF2B5EF4-FFF2-40B4-BE49-F238E27FC236}">
                  <a16:creationId xmlns:a16="http://schemas.microsoft.com/office/drawing/2014/main" id="{C085D28C-33E5-DC40-A6A2-E9501AB815D7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26" name="Łącznik prosty 125">
              <a:extLst>
                <a:ext uri="{FF2B5EF4-FFF2-40B4-BE49-F238E27FC236}">
                  <a16:creationId xmlns:a16="http://schemas.microsoft.com/office/drawing/2014/main" id="{60F10313-5C2E-6F4C-9773-092885435AF5}"/>
                </a:ext>
              </a:extLst>
            </p:cNvPr>
            <p:cNvCxnSpPr>
              <a:stCxn id="124" idx="4"/>
              <a:endCxn id="12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a 138">
            <a:extLst>
              <a:ext uri="{FF2B5EF4-FFF2-40B4-BE49-F238E27FC236}">
                <a16:creationId xmlns:a16="http://schemas.microsoft.com/office/drawing/2014/main" id="{7A07F68B-AC04-1B49-BC61-67ED9F6D6113}"/>
              </a:ext>
            </a:extLst>
          </p:cNvPr>
          <p:cNvGrpSpPr/>
          <p:nvPr userDrawn="1"/>
        </p:nvGrpSpPr>
        <p:grpSpPr>
          <a:xfrm>
            <a:off x="7013780" y="3513265"/>
            <a:ext cx="216024" cy="1628289"/>
            <a:chOff x="1508540" y="2101000"/>
            <a:chExt cx="216024" cy="1628289"/>
          </a:xfrm>
        </p:grpSpPr>
        <p:sp>
          <p:nvSpPr>
            <p:cNvPr id="140" name="Owal 139">
              <a:extLst>
                <a:ext uri="{FF2B5EF4-FFF2-40B4-BE49-F238E27FC236}">
                  <a16:creationId xmlns:a16="http://schemas.microsoft.com/office/drawing/2014/main" id="{FEDAA096-DBDE-8C45-8446-F5B5172A3206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1" name="Owal 140">
              <a:extLst>
                <a:ext uri="{FF2B5EF4-FFF2-40B4-BE49-F238E27FC236}">
                  <a16:creationId xmlns:a16="http://schemas.microsoft.com/office/drawing/2014/main" id="{8ED81B73-0E75-9745-BDDA-DD09D0FD339F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2" name="Łącznik prosty 141">
              <a:extLst>
                <a:ext uri="{FF2B5EF4-FFF2-40B4-BE49-F238E27FC236}">
                  <a16:creationId xmlns:a16="http://schemas.microsoft.com/office/drawing/2014/main" id="{17239DF7-FA2F-4042-AA3F-BE167D4DA1DF}"/>
                </a:ext>
              </a:extLst>
            </p:cNvPr>
            <p:cNvCxnSpPr>
              <a:stCxn id="140" idx="4"/>
              <a:endCxn id="141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wal 42">
            <a:extLst>
              <a:ext uri="{FF2B5EF4-FFF2-40B4-BE49-F238E27FC236}">
                <a16:creationId xmlns:a16="http://schemas.microsoft.com/office/drawing/2014/main" id="{5C2076E1-FAB5-8B45-AD0F-4D46B83E9E81}"/>
              </a:ext>
            </a:extLst>
          </p:cNvPr>
          <p:cNvSpPr/>
          <p:nvPr userDrawn="1"/>
        </p:nvSpPr>
        <p:spPr>
          <a:xfrm>
            <a:off x="701147" y="3513265"/>
            <a:ext cx="216024" cy="216024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7221453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Horizont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tekstu 27">
            <a:extLst>
              <a:ext uri="{FF2B5EF4-FFF2-40B4-BE49-F238E27FC236}">
                <a16:creationId xmlns:a16="http://schemas.microsoft.com/office/drawing/2014/main" id="{54B24997-8AE3-6749-AAE8-EED640457F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9637" y="2405084"/>
            <a:ext cx="2419351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49A149AB-61B3-7A4A-ACF6-6D373D809131}"/>
              </a:ext>
            </a:extLst>
          </p:cNvPr>
          <p:cNvCxnSpPr>
            <a:cxnSpLocks/>
          </p:cNvCxnSpPr>
          <p:nvPr userDrawn="1"/>
        </p:nvCxnSpPr>
        <p:spPr>
          <a:xfrm>
            <a:off x="-84348" y="3621402"/>
            <a:ext cx="1236069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77A57533-0DE7-2443-819F-70811088FD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89512" y="1861359"/>
            <a:ext cx="240947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55" name="Symbol zastępczy tekstu 27">
            <a:extLst>
              <a:ext uri="{FF2B5EF4-FFF2-40B4-BE49-F238E27FC236}">
                <a16:creationId xmlns:a16="http://schemas.microsoft.com/office/drawing/2014/main" id="{DEAC510A-59E3-3D43-B175-860654F30F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96963" y="5373216"/>
            <a:ext cx="240947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56" name="Symbol zastępczy tekstu 27">
            <a:extLst>
              <a:ext uri="{FF2B5EF4-FFF2-40B4-BE49-F238E27FC236}">
                <a16:creationId xmlns:a16="http://schemas.microsoft.com/office/drawing/2014/main" id="{448D7B3D-1E52-D941-A299-24F5AE994D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06838" y="4829491"/>
            <a:ext cx="2396567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69" name="Symbol zastępczy tekstu 27">
            <a:extLst>
              <a:ext uri="{FF2B5EF4-FFF2-40B4-BE49-F238E27FC236}">
                <a16:creationId xmlns:a16="http://schemas.microsoft.com/office/drawing/2014/main" id="{E3575939-895C-A34B-887C-E8BCB786D9F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5624164" y="2405084"/>
            <a:ext cx="2433977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0" name="Symbol zastępczy tekstu 27">
            <a:extLst>
              <a:ext uri="{FF2B5EF4-FFF2-40B4-BE49-F238E27FC236}">
                <a16:creationId xmlns:a16="http://schemas.microsoft.com/office/drawing/2014/main" id="{C440E0A9-C8C5-6942-8B22-F7F230317FDC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634039" y="1861359"/>
            <a:ext cx="242093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75" name="Symbol zastępczy tekstu 27">
            <a:extLst>
              <a:ext uri="{FF2B5EF4-FFF2-40B4-BE49-F238E27FC236}">
                <a16:creationId xmlns:a16="http://schemas.microsoft.com/office/drawing/2014/main" id="{D2D71081-097F-084B-847C-68415C60F77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341489" y="5373216"/>
            <a:ext cx="2326385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6" name="Symbol zastępczy tekstu 27">
            <a:extLst>
              <a:ext uri="{FF2B5EF4-FFF2-40B4-BE49-F238E27FC236}">
                <a16:creationId xmlns:a16="http://schemas.microsoft.com/office/drawing/2014/main" id="{36289EF5-A8A7-8340-971B-E7524C39160F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351364" y="4829491"/>
            <a:ext cx="2313921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81" name="Symbol zastępczy tekstu 27">
            <a:extLst>
              <a:ext uri="{FF2B5EF4-FFF2-40B4-BE49-F238E27FC236}">
                <a16:creationId xmlns:a16="http://schemas.microsoft.com/office/drawing/2014/main" id="{B7C6EA33-AA06-9843-A417-AF293B7DD056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9077945" y="2404960"/>
            <a:ext cx="243619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82" name="Symbol zastępczy tekstu 27">
            <a:extLst>
              <a:ext uri="{FF2B5EF4-FFF2-40B4-BE49-F238E27FC236}">
                <a16:creationId xmlns:a16="http://schemas.microsoft.com/office/drawing/2014/main" id="{4B2A7435-8E28-274B-8AA0-A41343297A31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087820" y="1861235"/>
            <a:ext cx="2423143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ED648D16-A691-A74A-A27E-102646405629}"/>
              </a:ext>
            </a:extLst>
          </p:cNvPr>
          <p:cNvGrpSpPr>
            <a:grpSpLocks/>
          </p:cNvGrpSpPr>
          <p:nvPr userDrawn="1"/>
        </p:nvGrpSpPr>
        <p:grpSpPr>
          <a:xfrm>
            <a:off x="1830539" y="2101000"/>
            <a:ext cx="216024" cy="1628289"/>
            <a:chOff x="1508540" y="2101000"/>
            <a:chExt cx="216024" cy="1628289"/>
          </a:xfrm>
        </p:grpSpPr>
        <p:sp>
          <p:nvSpPr>
            <p:cNvPr id="104" name="Owal 103">
              <a:extLst>
                <a:ext uri="{FF2B5EF4-FFF2-40B4-BE49-F238E27FC236}">
                  <a16:creationId xmlns:a16="http://schemas.microsoft.com/office/drawing/2014/main" id="{1D5CE29C-1617-0545-B60E-080CDAE2F307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5" name="Owal 104">
              <a:extLst>
                <a:ext uri="{FF2B5EF4-FFF2-40B4-BE49-F238E27FC236}">
                  <a16:creationId xmlns:a16="http://schemas.microsoft.com/office/drawing/2014/main" id="{0808EE97-D39E-644C-BE36-65283CF27D42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06" name="Łącznik prosty 105">
              <a:extLst>
                <a:ext uri="{FF2B5EF4-FFF2-40B4-BE49-F238E27FC236}">
                  <a16:creationId xmlns:a16="http://schemas.microsoft.com/office/drawing/2014/main" id="{163E2949-D2E1-7D41-B685-CD1515E5FFA5}"/>
                </a:ext>
              </a:extLst>
            </p:cNvPr>
            <p:cNvCxnSpPr>
              <a:stCxn id="104" idx="4"/>
              <a:endCxn id="10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A0EB9A84-23FB-0E45-9BCD-5BB54757DC7D}"/>
              </a:ext>
            </a:extLst>
          </p:cNvPr>
          <p:cNvGrpSpPr/>
          <p:nvPr userDrawn="1"/>
        </p:nvGrpSpPr>
        <p:grpSpPr>
          <a:xfrm>
            <a:off x="5280750" y="2101000"/>
            <a:ext cx="216024" cy="1628289"/>
            <a:chOff x="1508540" y="2101000"/>
            <a:chExt cx="216024" cy="1628289"/>
          </a:xfrm>
        </p:grpSpPr>
        <p:sp>
          <p:nvSpPr>
            <p:cNvPr id="112" name="Owal 111">
              <a:extLst>
                <a:ext uri="{FF2B5EF4-FFF2-40B4-BE49-F238E27FC236}">
                  <a16:creationId xmlns:a16="http://schemas.microsoft.com/office/drawing/2014/main" id="{8F036A02-54B5-E243-847C-1B0B48470960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3" name="Owal 112">
              <a:extLst>
                <a:ext uri="{FF2B5EF4-FFF2-40B4-BE49-F238E27FC236}">
                  <a16:creationId xmlns:a16="http://schemas.microsoft.com/office/drawing/2014/main" id="{D60A1A11-E1C9-B946-AD84-87CEB006D7C1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4" name="Łącznik prosty 113">
              <a:extLst>
                <a:ext uri="{FF2B5EF4-FFF2-40B4-BE49-F238E27FC236}">
                  <a16:creationId xmlns:a16="http://schemas.microsoft.com/office/drawing/2014/main" id="{E5F2DC74-13DD-0645-8BB9-672BF43C86DC}"/>
                </a:ext>
              </a:extLst>
            </p:cNvPr>
            <p:cNvCxnSpPr>
              <a:stCxn id="112" idx="4"/>
              <a:endCxn id="113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upa 114">
            <a:extLst>
              <a:ext uri="{FF2B5EF4-FFF2-40B4-BE49-F238E27FC236}">
                <a16:creationId xmlns:a16="http://schemas.microsoft.com/office/drawing/2014/main" id="{3AFCBDF9-30CF-9A4E-BFB5-525AECC87AF4}"/>
              </a:ext>
            </a:extLst>
          </p:cNvPr>
          <p:cNvGrpSpPr/>
          <p:nvPr userDrawn="1"/>
        </p:nvGrpSpPr>
        <p:grpSpPr>
          <a:xfrm>
            <a:off x="3572996" y="3513265"/>
            <a:ext cx="216024" cy="1628289"/>
            <a:chOff x="1508540" y="2101000"/>
            <a:chExt cx="216024" cy="1628289"/>
          </a:xfrm>
        </p:grpSpPr>
        <p:sp>
          <p:nvSpPr>
            <p:cNvPr id="116" name="Owal 115">
              <a:extLst>
                <a:ext uri="{FF2B5EF4-FFF2-40B4-BE49-F238E27FC236}">
                  <a16:creationId xmlns:a16="http://schemas.microsoft.com/office/drawing/2014/main" id="{ED753E60-65D3-6241-A66E-AAC8D5B4179F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7" name="Owal 116">
              <a:extLst>
                <a:ext uri="{FF2B5EF4-FFF2-40B4-BE49-F238E27FC236}">
                  <a16:creationId xmlns:a16="http://schemas.microsoft.com/office/drawing/2014/main" id="{8CBAFF9D-67CD-1B4C-926D-1B6CEF793099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8" name="Łącznik prosty 117">
              <a:extLst>
                <a:ext uri="{FF2B5EF4-FFF2-40B4-BE49-F238E27FC236}">
                  <a16:creationId xmlns:a16="http://schemas.microsoft.com/office/drawing/2014/main" id="{57BF0985-5D8A-F24F-A25D-8A5D26BBE224}"/>
                </a:ext>
              </a:extLst>
            </p:cNvPr>
            <p:cNvCxnSpPr>
              <a:stCxn id="116" idx="4"/>
              <a:endCxn id="117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a 122">
            <a:extLst>
              <a:ext uri="{FF2B5EF4-FFF2-40B4-BE49-F238E27FC236}">
                <a16:creationId xmlns:a16="http://schemas.microsoft.com/office/drawing/2014/main" id="{1AA8AA40-8311-254D-868E-FAC16C3CAEE3}"/>
              </a:ext>
            </a:extLst>
          </p:cNvPr>
          <p:cNvGrpSpPr/>
          <p:nvPr userDrawn="1"/>
        </p:nvGrpSpPr>
        <p:grpSpPr>
          <a:xfrm>
            <a:off x="8742395" y="2101000"/>
            <a:ext cx="216024" cy="1628289"/>
            <a:chOff x="1508540" y="2101000"/>
            <a:chExt cx="216024" cy="1628289"/>
          </a:xfrm>
        </p:grpSpPr>
        <p:sp>
          <p:nvSpPr>
            <p:cNvPr id="124" name="Owal 123">
              <a:extLst>
                <a:ext uri="{FF2B5EF4-FFF2-40B4-BE49-F238E27FC236}">
                  <a16:creationId xmlns:a16="http://schemas.microsoft.com/office/drawing/2014/main" id="{FBFC8870-188F-004C-AE62-04158B4A5BAD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5" name="Owal 124">
              <a:extLst>
                <a:ext uri="{FF2B5EF4-FFF2-40B4-BE49-F238E27FC236}">
                  <a16:creationId xmlns:a16="http://schemas.microsoft.com/office/drawing/2014/main" id="{C085D28C-33E5-DC40-A6A2-E9501AB815D7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26" name="Łącznik prosty 125">
              <a:extLst>
                <a:ext uri="{FF2B5EF4-FFF2-40B4-BE49-F238E27FC236}">
                  <a16:creationId xmlns:a16="http://schemas.microsoft.com/office/drawing/2014/main" id="{60F10313-5C2E-6F4C-9773-092885435AF5}"/>
                </a:ext>
              </a:extLst>
            </p:cNvPr>
            <p:cNvCxnSpPr>
              <a:stCxn id="124" idx="4"/>
              <a:endCxn id="12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a 138">
            <a:extLst>
              <a:ext uri="{FF2B5EF4-FFF2-40B4-BE49-F238E27FC236}">
                <a16:creationId xmlns:a16="http://schemas.microsoft.com/office/drawing/2014/main" id="{7A07F68B-AC04-1B49-BC61-67ED9F6D6113}"/>
              </a:ext>
            </a:extLst>
          </p:cNvPr>
          <p:cNvGrpSpPr/>
          <p:nvPr userDrawn="1"/>
        </p:nvGrpSpPr>
        <p:grpSpPr>
          <a:xfrm>
            <a:off x="7013780" y="3513265"/>
            <a:ext cx="216024" cy="1628289"/>
            <a:chOff x="1508540" y="2101000"/>
            <a:chExt cx="216024" cy="1628289"/>
          </a:xfrm>
        </p:grpSpPr>
        <p:sp>
          <p:nvSpPr>
            <p:cNvPr id="140" name="Owal 139">
              <a:extLst>
                <a:ext uri="{FF2B5EF4-FFF2-40B4-BE49-F238E27FC236}">
                  <a16:creationId xmlns:a16="http://schemas.microsoft.com/office/drawing/2014/main" id="{FEDAA096-DBDE-8C45-8446-F5B5172A3206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1" name="Owal 140">
              <a:extLst>
                <a:ext uri="{FF2B5EF4-FFF2-40B4-BE49-F238E27FC236}">
                  <a16:creationId xmlns:a16="http://schemas.microsoft.com/office/drawing/2014/main" id="{8ED81B73-0E75-9745-BDDA-DD09D0FD339F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2" name="Łącznik prosty 141">
              <a:extLst>
                <a:ext uri="{FF2B5EF4-FFF2-40B4-BE49-F238E27FC236}">
                  <a16:creationId xmlns:a16="http://schemas.microsoft.com/office/drawing/2014/main" id="{17239DF7-FA2F-4042-AA3F-BE167D4DA1DF}"/>
                </a:ext>
              </a:extLst>
            </p:cNvPr>
            <p:cNvCxnSpPr>
              <a:stCxn id="140" idx="4"/>
              <a:endCxn id="141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3298393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Horizontal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tekstu 27">
            <a:extLst>
              <a:ext uri="{FF2B5EF4-FFF2-40B4-BE49-F238E27FC236}">
                <a16:creationId xmlns:a16="http://schemas.microsoft.com/office/drawing/2014/main" id="{54B24997-8AE3-6749-AAE8-EED640457F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9637" y="2405084"/>
            <a:ext cx="2419351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49A149AB-61B3-7A4A-ACF6-6D373D809131}"/>
              </a:ext>
            </a:extLst>
          </p:cNvPr>
          <p:cNvCxnSpPr>
            <a:cxnSpLocks/>
          </p:cNvCxnSpPr>
          <p:nvPr userDrawn="1"/>
        </p:nvCxnSpPr>
        <p:spPr>
          <a:xfrm>
            <a:off x="-84348" y="3621402"/>
            <a:ext cx="11595311" cy="0"/>
          </a:xfrm>
          <a:prstGeom prst="line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77A57533-0DE7-2443-819F-70811088FD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89512" y="1861359"/>
            <a:ext cx="240947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55" name="Symbol zastępczy tekstu 27">
            <a:extLst>
              <a:ext uri="{FF2B5EF4-FFF2-40B4-BE49-F238E27FC236}">
                <a16:creationId xmlns:a16="http://schemas.microsoft.com/office/drawing/2014/main" id="{DEAC510A-59E3-3D43-B175-860654F30F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96963" y="5373216"/>
            <a:ext cx="240947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56" name="Symbol zastępczy tekstu 27">
            <a:extLst>
              <a:ext uri="{FF2B5EF4-FFF2-40B4-BE49-F238E27FC236}">
                <a16:creationId xmlns:a16="http://schemas.microsoft.com/office/drawing/2014/main" id="{448D7B3D-1E52-D941-A299-24F5AE994D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06838" y="4829491"/>
            <a:ext cx="2396567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69" name="Symbol zastępczy tekstu 27">
            <a:extLst>
              <a:ext uri="{FF2B5EF4-FFF2-40B4-BE49-F238E27FC236}">
                <a16:creationId xmlns:a16="http://schemas.microsoft.com/office/drawing/2014/main" id="{E3575939-895C-A34B-887C-E8BCB786D9F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5624164" y="2405084"/>
            <a:ext cx="2433977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0" name="Symbol zastępczy tekstu 27">
            <a:extLst>
              <a:ext uri="{FF2B5EF4-FFF2-40B4-BE49-F238E27FC236}">
                <a16:creationId xmlns:a16="http://schemas.microsoft.com/office/drawing/2014/main" id="{C440E0A9-C8C5-6942-8B22-F7F230317FDC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634039" y="1861359"/>
            <a:ext cx="2420936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75" name="Symbol zastępczy tekstu 27">
            <a:extLst>
              <a:ext uri="{FF2B5EF4-FFF2-40B4-BE49-F238E27FC236}">
                <a16:creationId xmlns:a16="http://schemas.microsoft.com/office/drawing/2014/main" id="{D2D71081-097F-084B-847C-68415C60F77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341489" y="5373216"/>
            <a:ext cx="2326385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76" name="Symbol zastępczy tekstu 27">
            <a:extLst>
              <a:ext uri="{FF2B5EF4-FFF2-40B4-BE49-F238E27FC236}">
                <a16:creationId xmlns:a16="http://schemas.microsoft.com/office/drawing/2014/main" id="{36289EF5-A8A7-8340-971B-E7524C39160F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351364" y="4829491"/>
            <a:ext cx="2313921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81" name="Symbol zastępczy tekstu 27">
            <a:extLst>
              <a:ext uri="{FF2B5EF4-FFF2-40B4-BE49-F238E27FC236}">
                <a16:creationId xmlns:a16="http://schemas.microsoft.com/office/drawing/2014/main" id="{B7C6EA33-AA06-9843-A417-AF293B7DD056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9077945" y="2404960"/>
            <a:ext cx="2436196" cy="926688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82" name="Symbol zastępczy tekstu 27">
            <a:extLst>
              <a:ext uri="{FF2B5EF4-FFF2-40B4-BE49-F238E27FC236}">
                <a16:creationId xmlns:a16="http://schemas.microsoft.com/office/drawing/2014/main" id="{4B2A7435-8E28-274B-8AA0-A41343297A31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087820" y="1861235"/>
            <a:ext cx="2423143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ED648D16-A691-A74A-A27E-102646405629}"/>
              </a:ext>
            </a:extLst>
          </p:cNvPr>
          <p:cNvGrpSpPr>
            <a:grpSpLocks/>
          </p:cNvGrpSpPr>
          <p:nvPr userDrawn="1"/>
        </p:nvGrpSpPr>
        <p:grpSpPr>
          <a:xfrm>
            <a:off x="1830539" y="2101000"/>
            <a:ext cx="216024" cy="1628289"/>
            <a:chOff x="1508540" y="2101000"/>
            <a:chExt cx="216024" cy="1628289"/>
          </a:xfrm>
        </p:grpSpPr>
        <p:sp>
          <p:nvSpPr>
            <p:cNvPr id="104" name="Owal 103">
              <a:extLst>
                <a:ext uri="{FF2B5EF4-FFF2-40B4-BE49-F238E27FC236}">
                  <a16:creationId xmlns:a16="http://schemas.microsoft.com/office/drawing/2014/main" id="{1D5CE29C-1617-0545-B60E-080CDAE2F307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5" name="Owal 104">
              <a:extLst>
                <a:ext uri="{FF2B5EF4-FFF2-40B4-BE49-F238E27FC236}">
                  <a16:creationId xmlns:a16="http://schemas.microsoft.com/office/drawing/2014/main" id="{0808EE97-D39E-644C-BE36-65283CF27D42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06" name="Łącznik prosty 105">
              <a:extLst>
                <a:ext uri="{FF2B5EF4-FFF2-40B4-BE49-F238E27FC236}">
                  <a16:creationId xmlns:a16="http://schemas.microsoft.com/office/drawing/2014/main" id="{163E2949-D2E1-7D41-B685-CD1515E5FFA5}"/>
                </a:ext>
              </a:extLst>
            </p:cNvPr>
            <p:cNvCxnSpPr>
              <a:stCxn id="104" idx="4"/>
              <a:endCxn id="10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A0EB9A84-23FB-0E45-9BCD-5BB54757DC7D}"/>
              </a:ext>
            </a:extLst>
          </p:cNvPr>
          <p:cNvGrpSpPr/>
          <p:nvPr userDrawn="1"/>
        </p:nvGrpSpPr>
        <p:grpSpPr>
          <a:xfrm>
            <a:off x="5280750" y="2101000"/>
            <a:ext cx="216024" cy="1628289"/>
            <a:chOff x="1508540" y="2101000"/>
            <a:chExt cx="216024" cy="1628289"/>
          </a:xfrm>
        </p:grpSpPr>
        <p:sp>
          <p:nvSpPr>
            <p:cNvPr id="112" name="Owal 111">
              <a:extLst>
                <a:ext uri="{FF2B5EF4-FFF2-40B4-BE49-F238E27FC236}">
                  <a16:creationId xmlns:a16="http://schemas.microsoft.com/office/drawing/2014/main" id="{8F036A02-54B5-E243-847C-1B0B48470960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3" name="Owal 112">
              <a:extLst>
                <a:ext uri="{FF2B5EF4-FFF2-40B4-BE49-F238E27FC236}">
                  <a16:creationId xmlns:a16="http://schemas.microsoft.com/office/drawing/2014/main" id="{D60A1A11-E1C9-B946-AD84-87CEB006D7C1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4" name="Łącznik prosty 113">
              <a:extLst>
                <a:ext uri="{FF2B5EF4-FFF2-40B4-BE49-F238E27FC236}">
                  <a16:creationId xmlns:a16="http://schemas.microsoft.com/office/drawing/2014/main" id="{E5F2DC74-13DD-0645-8BB9-672BF43C86DC}"/>
                </a:ext>
              </a:extLst>
            </p:cNvPr>
            <p:cNvCxnSpPr>
              <a:stCxn id="112" idx="4"/>
              <a:endCxn id="113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upa 114">
            <a:extLst>
              <a:ext uri="{FF2B5EF4-FFF2-40B4-BE49-F238E27FC236}">
                <a16:creationId xmlns:a16="http://schemas.microsoft.com/office/drawing/2014/main" id="{3AFCBDF9-30CF-9A4E-BFB5-525AECC87AF4}"/>
              </a:ext>
            </a:extLst>
          </p:cNvPr>
          <p:cNvGrpSpPr/>
          <p:nvPr userDrawn="1"/>
        </p:nvGrpSpPr>
        <p:grpSpPr>
          <a:xfrm>
            <a:off x="3572996" y="3513265"/>
            <a:ext cx="216024" cy="1628289"/>
            <a:chOff x="1508540" y="2101000"/>
            <a:chExt cx="216024" cy="1628289"/>
          </a:xfrm>
        </p:grpSpPr>
        <p:sp>
          <p:nvSpPr>
            <p:cNvPr id="116" name="Owal 115">
              <a:extLst>
                <a:ext uri="{FF2B5EF4-FFF2-40B4-BE49-F238E27FC236}">
                  <a16:creationId xmlns:a16="http://schemas.microsoft.com/office/drawing/2014/main" id="{ED753E60-65D3-6241-A66E-AAC8D5B4179F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7" name="Owal 116">
              <a:extLst>
                <a:ext uri="{FF2B5EF4-FFF2-40B4-BE49-F238E27FC236}">
                  <a16:creationId xmlns:a16="http://schemas.microsoft.com/office/drawing/2014/main" id="{8CBAFF9D-67CD-1B4C-926D-1B6CEF793099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8" name="Łącznik prosty 117">
              <a:extLst>
                <a:ext uri="{FF2B5EF4-FFF2-40B4-BE49-F238E27FC236}">
                  <a16:creationId xmlns:a16="http://schemas.microsoft.com/office/drawing/2014/main" id="{57BF0985-5D8A-F24F-A25D-8A5D26BBE224}"/>
                </a:ext>
              </a:extLst>
            </p:cNvPr>
            <p:cNvCxnSpPr>
              <a:stCxn id="116" idx="4"/>
              <a:endCxn id="117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a 122">
            <a:extLst>
              <a:ext uri="{FF2B5EF4-FFF2-40B4-BE49-F238E27FC236}">
                <a16:creationId xmlns:a16="http://schemas.microsoft.com/office/drawing/2014/main" id="{1AA8AA40-8311-254D-868E-FAC16C3CAEE3}"/>
              </a:ext>
            </a:extLst>
          </p:cNvPr>
          <p:cNvGrpSpPr/>
          <p:nvPr userDrawn="1"/>
        </p:nvGrpSpPr>
        <p:grpSpPr>
          <a:xfrm>
            <a:off x="8742395" y="2101000"/>
            <a:ext cx="216024" cy="1628289"/>
            <a:chOff x="1508540" y="2101000"/>
            <a:chExt cx="216024" cy="1628289"/>
          </a:xfrm>
        </p:grpSpPr>
        <p:sp>
          <p:nvSpPr>
            <p:cNvPr id="124" name="Owal 123">
              <a:extLst>
                <a:ext uri="{FF2B5EF4-FFF2-40B4-BE49-F238E27FC236}">
                  <a16:creationId xmlns:a16="http://schemas.microsoft.com/office/drawing/2014/main" id="{FBFC8870-188F-004C-AE62-04158B4A5BAD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5" name="Owal 124">
              <a:extLst>
                <a:ext uri="{FF2B5EF4-FFF2-40B4-BE49-F238E27FC236}">
                  <a16:creationId xmlns:a16="http://schemas.microsoft.com/office/drawing/2014/main" id="{C085D28C-33E5-DC40-A6A2-E9501AB815D7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26" name="Łącznik prosty 125">
              <a:extLst>
                <a:ext uri="{FF2B5EF4-FFF2-40B4-BE49-F238E27FC236}">
                  <a16:creationId xmlns:a16="http://schemas.microsoft.com/office/drawing/2014/main" id="{60F10313-5C2E-6F4C-9773-092885435AF5}"/>
                </a:ext>
              </a:extLst>
            </p:cNvPr>
            <p:cNvCxnSpPr>
              <a:stCxn id="124" idx="4"/>
              <a:endCxn id="125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a 138">
            <a:extLst>
              <a:ext uri="{FF2B5EF4-FFF2-40B4-BE49-F238E27FC236}">
                <a16:creationId xmlns:a16="http://schemas.microsoft.com/office/drawing/2014/main" id="{7A07F68B-AC04-1B49-BC61-67ED9F6D6113}"/>
              </a:ext>
            </a:extLst>
          </p:cNvPr>
          <p:cNvGrpSpPr/>
          <p:nvPr userDrawn="1"/>
        </p:nvGrpSpPr>
        <p:grpSpPr>
          <a:xfrm>
            <a:off x="7013780" y="3513265"/>
            <a:ext cx="216024" cy="1628289"/>
            <a:chOff x="1508540" y="2101000"/>
            <a:chExt cx="216024" cy="1628289"/>
          </a:xfrm>
        </p:grpSpPr>
        <p:sp>
          <p:nvSpPr>
            <p:cNvPr id="140" name="Owal 139">
              <a:extLst>
                <a:ext uri="{FF2B5EF4-FFF2-40B4-BE49-F238E27FC236}">
                  <a16:creationId xmlns:a16="http://schemas.microsoft.com/office/drawing/2014/main" id="{FEDAA096-DBDE-8C45-8446-F5B5172A3206}"/>
                </a:ext>
              </a:extLst>
            </p:cNvPr>
            <p:cNvSpPr/>
            <p:nvPr userDrawn="1"/>
          </p:nvSpPr>
          <p:spPr>
            <a:xfrm>
              <a:off x="1508540" y="2101000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1" name="Owal 140">
              <a:extLst>
                <a:ext uri="{FF2B5EF4-FFF2-40B4-BE49-F238E27FC236}">
                  <a16:creationId xmlns:a16="http://schemas.microsoft.com/office/drawing/2014/main" id="{8ED81B73-0E75-9745-BDDA-DD09D0FD339F}"/>
                </a:ext>
              </a:extLst>
            </p:cNvPr>
            <p:cNvSpPr/>
            <p:nvPr userDrawn="1"/>
          </p:nvSpPr>
          <p:spPr>
            <a:xfrm>
              <a:off x="1508540" y="3513265"/>
              <a:ext cx="216024" cy="216024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42" name="Łącznik prosty 141">
              <a:extLst>
                <a:ext uri="{FF2B5EF4-FFF2-40B4-BE49-F238E27FC236}">
                  <a16:creationId xmlns:a16="http://schemas.microsoft.com/office/drawing/2014/main" id="{17239DF7-FA2F-4042-AA3F-BE167D4DA1DF}"/>
                </a:ext>
              </a:extLst>
            </p:cNvPr>
            <p:cNvCxnSpPr>
              <a:stCxn id="140" idx="4"/>
              <a:endCxn id="141" idx="0"/>
            </p:cNvCxnSpPr>
            <p:nvPr userDrawn="1"/>
          </p:nvCxnSpPr>
          <p:spPr>
            <a:xfrm>
              <a:off x="1616552" y="2317024"/>
              <a:ext cx="0" cy="119624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158406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ar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tekstu 27">
            <a:extLst>
              <a:ext uri="{FF2B5EF4-FFF2-40B4-BE49-F238E27FC236}">
                <a16:creationId xmlns:a16="http://schemas.microsoft.com/office/drawing/2014/main" id="{54B24997-8AE3-6749-AAE8-EED640457F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2075422"/>
            <a:ext cx="3225800" cy="4089882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49A149AB-61B3-7A4A-ACF6-6D373D809131}"/>
              </a:ext>
            </a:extLst>
          </p:cNvPr>
          <p:cNvCxnSpPr>
            <a:cxnSpLocks/>
          </p:cNvCxnSpPr>
          <p:nvPr userDrawn="1"/>
        </p:nvCxnSpPr>
        <p:spPr>
          <a:xfrm>
            <a:off x="0" y="184482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77A57533-0DE7-2443-819F-70811088FD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1093432"/>
            <a:ext cx="3225800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9DC73BF3-5BB7-8B4A-A4EE-6989471BB8A4}"/>
              </a:ext>
            </a:extLst>
          </p:cNvPr>
          <p:cNvSpPr/>
          <p:nvPr userDrawn="1"/>
        </p:nvSpPr>
        <p:spPr>
          <a:xfrm>
            <a:off x="566738" y="1739364"/>
            <a:ext cx="216024" cy="216024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7">
            <a:extLst>
              <a:ext uri="{FF2B5EF4-FFF2-40B4-BE49-F238E27FC236}">
                <a16:creationId xmlns:a16="http://schemas.microsoft.com/office/drawing/2014/main" id="{8324C6A4-D0C1-094C-A644-DFD9523DB2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83100" y="2075422"/>
            <a:ext cx="3225800" cy="4089882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35" name="Symbol zastępczy tekstu 27">
            <a:extLst>
              <a:ext uri="{FF2B5EF4-FFF2-40B4-BE49-F238E27FC236}">
                <a16:creationId xmlns:a16="http://schemas.microsoft.com/office/drawing/2014/main" id="{F4B51461-6956-D24A-AA3E-797679AB1A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83100" y="1093432"/>
            <a:ext cx="3225800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ADEAC5D4-E9A0-0D4D-854B-D386248AC524}"/>
              </a:ext>
            </a:extLst>
          </p:cNvPr>
          <p:cNvSpPr/>
          <p:nvPr userDrawn="1"/>
        </p:nvSpPr>
        <p:spPr>
          <a:xfrm>
            <a:off x="4368800" y="1739364"/>
            <a:ext cx="216024" cy="216024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7">
            <a:extLst>
              <a:ext uri="{FF2B5EF4-FFF2-40B4-BE49-F238E27FC236}">
                <a16:creationId xmlns:a16="http://schemas.microsoft.com/office/drawing/2014/main" id="{798FE238-E185-1E4C-BECD-1DDEF470FE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75392" y="2075422"/>
            <a:ext cx="3225800" cy="4089882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41" name="Symbol zastępczy tekstu 27">
            <a:extLst>
              <a:ext uri="{FF2B5EF4-FFF2-40B4-BE49-F238E27FC236}">
                <a16:creationId xmlns:a16="http://schemas.microsoft.com/office/drawing/2014/main" id="{3B80A9FC-7081-CC46-A952-47F81AC4A4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75392" y="1093432"/>
            <a:ext cx="3225800" cy="47952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1993</a:t>
            </a:r>
          </a:p>
        </p:txBody>
      </p:sp>
      <p:sp>
        <p:nvSpPr>
          <p:cNvPr id="42" name="Owal 41">
            <a:extLst>
              <a:ext uri="{FF2B5EF4-FFF2-40B4-BE49-F238E27FC236}">
                <a16:creationId xmlns:a16="http://schemas.microsoft.com/office/drawing/2014/main" id="{29521583-EE63-4049-AF07-BC9061BB2899}"/>
              </a:ext>
            </a:extLst>
          </p:cNvPr>
          <p:cNvSpPr/>
          <p:nvPr userDrawn="1"/>
        </p:nvSpPr>
        <p:spPr>
          <a:xfrm>
            <a:off x="8161092" y="1739364"/>
            <a:ext cx="216024" cy="216024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20527"/>
      </p:ext>
    </p:extLst>
  </p:cSld>
  <p:clrMapOvr>
    <a:masterClrMapping/>
  </p:clrMapOvr>
  <p:transition spd="slow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352A0919-0D3E-4DBF-B02E-951421226E84}"/>
              </a:ext>
            </a:extLst>
          </p:cNvPr>
          <p:cNvSpPr/>
          <p:nvPr userDrawn="1"/>
        </p:nvSpPr>
        <p:spPr>
          <a:xfrm>
            <a:off x="1" y="2"/>
            <a:ext cx="1842616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F1CE86D-817E-4E43-BF77-54342875F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5900" y="1268760"/>
            <a:ext cx="8062913" cy="2684992"/>
          </a:xfrm>
        </p:spPr>
        <p:txBody>
          <a:bodyPr anchor="b">
            <a:normAutofit/>
          </a:bodyPr>
          <a:lstStyle>
            <a:lvl1pPr>
              <a:defRPr lang="pl-PL" sz="4000" b="0" kern="12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Insert quote here. </a:t>
            </a:r>
            <a:br>
              <a:rPr lang="pl-PL" dirty="0"/>
            </a:br>
            <a:r>
              <a:rPr lang="en-US" dirty="0"/>
              <a:t>You can also add </a:t>
            </a:r>
            <a:br>
              <a:rPr lang="pl-PL" dirty="0"/>
            </a:br>
            <a:r>
              <a:rPr lang="en-US" dirty="0"/>
              <a:t>a background picture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8ABB230-0EC2-4CB4-AE15-1C8915B2E6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55900" y="4068953"/>
            <a:ext cx="8062913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– Insert the author of the quote</a:t>
            </a:r>
            <a:endParaRPr lang="pl-PL" dirty="0"/>
          </a:p>
        </p:txBody>
      </p:sp>
      <p:sp>
        <p:nvSpPr>
          <p:cNvPr id="11" name="Łuk blokowy 10">
            <a:extLst>
              <a:ext uri="{FF2B5EF4-FFF2-40B4-BE49-F238E27FC236}">
                <a16:creationId xmlns:a16="http://schemas.microsoft.com/office/drawing/2014/main" id="{BB237DB1-0D71-DE49-8D3E-EE13C4480C41}"/>
              </a:ext>
            </a:extLst>
          </p:cNvPr>
          <p:cNvSpPr/>
          <p:nvPr userDrawn="1"/>
        </p:nvSpPr>
        <p:spPr>
          <a:xfrm rot="5400000">
            <a:off x="9522" y="5041814"/>
            <a:ext cx="3657986" cy="3657986"/>
          </a:xfrm>
          <a:prstGeom prst="blockArc">
            <a:avLst>
              <a:gd name="adj1" fmla="val 5422417"/>
              <a:gd name="adj2" fmla="val 10800959"/>
              <a:gd name="adj3" fmla="val 19412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9C0A6E3B-AE23-D14D-B1B7-4B722EEDE023}"/>
              </a:ext>
            </a:extLst>
          </p:cNvPr>
          <p:cNvSpPr/>
          <p:nvPr userDrawn="1"/>
        </p:nvSpPr>
        <p:spPr>
          <a:xfrm>
            <a:off x="1040296" y="4707543"/>
            <a:ext cx="205407" cy="2054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C85930E1-AF2B-594A-9B37-A5512DAFA231}"/>
              </a:ext>
            </a:extLst>
          </p:cNvPr>
          <p:cNvSpPr/>
          <p:nvPr userDrawn="1"/>
        </p:nvSpPr>
        <p:spPr>
          <a:xfrm>
            <a:off x="2063965" y="5988200"/>
            <a:ext cx="205624" cy="2056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38E45343-484C-714B-9782-316A61AD48E2}"/>
              </a:ext>
            </a:extLst>
          </p:cNvPr>
          <p:cNvSpPr/>
          <p:nvPr userDrawn="1"/>
        </p:nvSpPr>
        <p:spPr>
          <a:xfrm>
            <a:off x="1591486" y="6412551"/>
            <a:ext cx="126876" cy="126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5C936F04-14DB-2E42-85A6-6DE6D0049AF2}"/>
              </a:ext>
            </a:extLst>
          </p:cNvPr>
          <p:cNvGrpSpPr/>
          <p:nvPr userDrawn="1"/>
        </p:nvGrpSpPr>
        <p:grpSpPr>
          <a:xfrm>
            <a:off x="-1041430" y="3091018"/>
            <a:ext cx="2081726" cy="2081726"/>
            <a:chOff x="-1041430" y="3091018"/>
            <a:chExt cx="2081726" cy="2081726"/>
          </a:xfrm>
        </p:grpSpPr>
        <p:sp>
          <p:nvSpPr>
            <p:cNvPr id="24" name="Łuk blokowy 23">
              <a:extLst>
                <a:ext uri="{FF2B5EF4-FFF2-40B4-BE49-F238E27FC236}">
                  <a16:creationId xmlns:a16="http://schemas.microsoft.com/office/drawing/2014/main" id="{01A41626-77BE-DA46-958A-5657819C8592}"/>
                </a:ext>
              </a:extLst>
            </p:cNvPr>
            <p:cNvSpPr/>
            <p:nvPr userDrawn="1"/>
          </p:nvSpPr>
          <p:spPr>
            <a:xfrm rot="5400000">
              <a:off x="-1041430" y="3091018"/>
              <a:ext cx="2081726" cy="2081726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5" name="Wycinek okręgu 16">
              <a:extLst>
                <a:ext uri="{FF2B5EF4-FFF2-40B4-BE49-F238E27FC236}">
                  <a16:creationId xmlns:a16="http://schemas.microsoft.com/office/drawing/2014/main" id="{762E4275-9F9B-EE4E-81E3-4F1C9F8B244D}"/>
                </a:ext>
              </a:extLst>
            </p:cNvPr>
            <p:cNvSpPr/>
            <p:nvPr userDrawn="1"/>
          </p:nvSpPr>
          <p:spPr>
            <a:xfrm>
              <a:off x="-522463" y="3609418"/>
              <a:ext cx="1044925" cy="1044925"/>
            </a:xfrm>
            <a:prstGeom prst="pie">
              <a:avLst>
                <a:gd name="adj1" fmla="val 16210634"/>
                <a:gd name="adj2" fmla="val 1149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9527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1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 animBg="1"/>
      <p:bldP spid="21" grpId="0" animBg="1"/>
      <p:bldP spid="22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188" y="1772816"/>
            <a:ext cx="6681787" cy="2684992"/>
          </a:xfrm>
        </p:spPr>
        <p:txBody>
          <a:bodyPr anchor="b">
            <a:normAutofit/>
          </a:bodyPr>
          <a:lstStyle>
            <a:lvl1pPr>
              <a:defRPr lang="pl-PL" sz="4000" b="0" kern="12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Insert quote here. </a:t>
            </a:r>
            <a:br>
              <a:rPr lang="pl-PL" dirty="0"/>
            </a:br>
            <a:r>
              <a:rPr lang="en-US" dirty="0"/>
              <a:t>You can also add </a:t>
            </a:r>
            <a:br>
              <a:rPr lang="pl-PL" dirty="0"/>
            </a:br>
            <a:r>
              <a:rPr lang="en-US" dirty="0"/>
              <a:t>a background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3188" y="4573009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– Insert the author of the quote</a:t>
            </a:r>
            <a:endParaRPr lang="pl-PL" dirty="0"/>
          </a:p>
        </p:txBody>
      </p:sp>
      <p:sp>
        <p:nvSpPr>
          <p:cNvPr id="24" name="Dowolny kształt: kształt 23">
            <a:extLst>
              <a:ext uri="{FF2B5EF4-FFF2-40B4-BE49-F238E27FC236}">
                <a16:creationId xmlns:a16="http://schemas.microsoft.com/office/drawing/2014/main" id="{E3E07910-C3DF-4C1F-AA91-0A9F8B2A42FA}"/>
              </a:ext>
            </a:extLst>
          </p:cNvPr>
          <p:cNvSpPr/>
          <p:nvPr userDrawn="1"/>
        </p:nvSpPr>
        <p:spPr>
          <a:xfrm rot="5400000">
            <a:off x="397303" y="650244"/>
            <a:ext cx="1719995" cy="1152525"/>
          </a:xfrm>
          <a:custGeom>
            <a:avLst/>
            <a:gdLst>
              <a:gd name="connsiteX0" fmla="*/ 0 w 1719995"/>
              <a:gd name="connsiteY0" fmla="*/ 1152525 h 1152525"/>
              <a:gd name="connsiteX1" fmla="*/ 0 w 1719995"/>
              <a:gd name="connsiteY1" fmla="*/ 0 h 1152525"/>
              <a:gd name="connsiteX2" fmla="*/ 594603 w 1719995"/>
              <a:gd name="connsiteY2" fmla="*/ 0 h 1152525"/>
              <a:gd name="connsiteX3" fmla="*/ 594603 w 1719995"/>
              <a:gd name="connsiteY3" fmla="*/ 3527 h 1152525"/>
              <a:gd name="connsiteX4" fmla="*/ 649641 w 1719995"/>
              <a:gd name="connsiteY4" fmla="*/ 6415 h 1152525"/>
              <a:gd name="connsiteX5" fmla="*/ 1719995 w 1719995"/>
              <a:gd name="connsiteY5" fmla="*/ 1152029 h 1152525"/>
              <a:gd name="connsiteX6" fmla="*/ 1143981 w 1719995"/>
              <a:gd name="connsiteY6" fmla="*/ 1152029 h 1152525"/>
              <a:gd name="connsiteX7" fmla="*/ 649936 w 1719995"/>
              <a:gd name="connsiteY7" fmla="*/ 588125 h 1152525"/>
              <a:gd name="connsiteX8" fmla="*/ 594603 w 1719995"/>
              <a:gd name="connsiteY8" fmla="*/ 582759 h 1152525"/>
              <a:gd name="connsiteX9" fmla="*/ 594603 w 1719995"/>
              <a:gd name="connsiteY9" fmla="*/ 1152525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19995" h="1152525">
                <a:moveTo>
                  <a:pt x="0" y="1152525"/>
                </a:moveTo>
                <a:lnTo>
                  <a:pt x="0" y="0"/>
                </a:lnTo>
                <a:lnTo>
                  <a:pt x="594603" y="0"/>
                </a:lnTo>
                <a:lnTo>
                  <a:pt x="594603" y="3527"/>
                </a:lnTo>
                <a:lnTo>
                  <a:pt x="649641" y="6415"/>
                </a:lnTo>
                <a:cubicBezTo>
                  <a:pt x="1251490" y="67499"/>
                  <a:pt x="1719995" y="557306"/>
                  <a:pt x="1719995" y="1152029"/>
                </a:cubicBezTo>
                <a:lnTo>
                  <a:pt x="1143981" y="1152029"/>
                </a:lnTo>
                <a:cubicBezTo>
                  <a:pt x="1143981" y="874461"/>
                  <a:pt x="932145" y="642606"/>
                  <a:pt x="649936" y="588125"/>
                </a:cubicBezTo>
                <a:lnTo>
                  <a:pt x="594603" y="582759"/>
                </a:lnTo>
                <a:lnTo>
                  <a:pt x="594603" y="1152525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41300" b="0" i="0" cap="none" spc="0" dirty="0"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Dowolny kształt: kształt 24">
            <a:extLst>
              <a:ext uri="{FF2B5EF4-FFF2-40B4-BE49-F238E27FC236}">
                <a16:creationId xmlns:a16="http://schemas.microsoft.com/office/drawing/2014/main" id="{14E3B80F-7E44-40BE-AFE2-9E2D440FC66F}"/>
              </a:ext>
            </a:extLst>
          </p:cNvPr>
          <p:cNvSpPr/>
          <p:nvPr userDrawn="1"/>
        </p:nvSpPr>
        <p:spPr>
          <a:xfrm rot="5400000">
            <a:off x="1780016" y="650244"/>
            <a:ext cx="1719995" cy="1152525"/>
          </a:xfrm>
          <a:custGeom>
            <a:avLst/>
            <a:gdLst>
              <a:gd name="connsiteX0" fmla="*/ 0 w 1719995"/>
              <a:gd name="connsiteY0" fmla="*/ 1152525 h 1152525"/>
              <a:gd name="connsiteX1" fmla="*/ 0 w 1719995"/>
              <a:gd name="connsiteY1" fmla="*/ 0 h 1152525"/>
              <a:gd name="connsiteX2" fmla="*/ 594603 w 1719995"/>
              <a:gd name="connsiteY2" fmla="*/ 0 h 1152525"/>
              <a:gd name="connsiteX3" fmla="*/ 594603 w 1719995"/>
              <a:gd name="connsiteY3" fmla="*/ 3527 h 1152525"/>
              <a:gd name="connsiteX4" fmla="*/ 649641 w 1719995"/>
              <a:gd name="connsiteY4" fmla="*/ 6415 h 1152525"/>
              <a:gd name="connsiteX5" fmla="*/ 1719995 w 1719995"/>
              <a:gd name="connsiteY5" fmla="*/ 1152029 h 1152525"/>
              <a:gd name="connsiteX6" fmla="*/ 1143981 w 1719995"/>
              <a:gd name="connsiteY6" fmla="*/ 1152029 h 1152525"/>
              <a:gd name="connsiteX7" fmla="*/ 649936 w 1719995"/>
              <a:gd name="connsiteY7" fmla="*/ 588125 h 1152525"/>
              <a:gd name="connsiteX8" fmla="*/ 594603 w 1719995"/>
              <a:gd name="connsiteY8" fmla="*/ 582759 h 1152525"/>
              <a:gd name="connsiteX9" fmla="*/ 594603 w 1719995"/>
              <a:gd name="connsiteY9" fmla="*/ 1152525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19995" h="1152525">
                <a:moveTo>
                  <a:pt x="0" y="1152525"/>
                </a:moveTo>
                <a:lnTo>
                  <a:pt x="0" y="0"/>
                </a:lnTo>
                <a:lnTo>
                  <a:pt x="594603" y="0"/>
                </a:lnTo>
                <a:lnTo>
                  <a:pt x="594603" y="3527"/>
                </a:lnTo>
                <a:lnTo>
                  <a:pt x="649641" y="6415"/>
                </a:lnTo>
                <a:cubicBezTo>
                  <a:pt x="1251490" y="67499"/>
                  <a:pt x="1719995" y="557306"/>
                  <a:pt x="1719995" y="1152029"/>
                </a:cubicBezTo>
                <a:lnTo>
                  <a:pt x="1143981" y="1152029"/>
                </a:lnTo>
                <a:cubicBezTo>
                  <a:pt x="1143981" y="874461"/>
                  <a:pt x="932145" y="642606"/>
                  <a:pt x="649936" y="588125"/>
                </a:cubicBezTo>
                <a:lnTo>
                  <a:pt x="594603" y="582759"/>
                </a:lnTo>
                <a:lnTo>
                  <a:pt x="594603" y="1152525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41300" b="0" i="0" cap="none" spc="0" dirty="0"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6" name="Symbol zastępczy obrazu 16">
            <a:extLst>
              <a:ext uri="{FF2B5EF4-FFF2-40B4-BE49-F238E27FC236}">
                <a16:creationId xmlns:a16="http://schemas.microsoft.com/office/drawing/2014/main" id="{C8586CA2-C30B-4685-82E7-6330F1D17D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5163" y="0"/>
            <a:ext cx="3906838" cy="68580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87266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animBg="1"/>
      <p:bldP spid="26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CBAFA26-24D7-4C19-8727-D3E71EAEA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188" y="1772816"/>
            <a:ext cx="9445624" cy="2684992"/>
          </a:xfrm>
        </p:spPr>
        <p:txBody>
          <a:bodyPr anchor="b">
            <a:normAutofit/>
          </a:bodyPr>
          <a:lstStyle>
            <a:lvl1pPr>
              <a:defRPr lang="pl-PL" sz="4000" b="1" kern="1200" dirty="0">
                <a:solidFill>
                  <a:schemeClr val="bg2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Insert quote here. </a:t>
            </a:r>
            <a:br>
              <a:rPr lang="pl-PL" dirty="0"/>
            </a:br>
            <a:r>
              <a:rPr lang="en-US" dirty="0"/>
              <a:t>You can also add </a:t>
            </a:r>
            <a:br>
              <a:rPr lang="pl-PL" dirty="0"/>
            </a:br>
            <a:r>
              <a:rPr lang="en-US" dirty="0"/>
              <a:t>a background picture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DFA45EC-B955-4125-9EC5-B223FB11C6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73188" y="4573009"/>
            <a:ext cx="9445625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– Insert the author of the quote</a:t>
            </a:r>
            <a:endParaRPr lang="pl-PL" dirty="0"/>
          </a:p>
        </p:txBody>
      </p:sp>
      <p:sp>
        <p:nvSpPr>
          <p:cNvPr id="15" name="Dowolny kształt: kształt 14">
            <a:extLst>
              <a:ext uri="{FF2B5EF4-FFF2-40B4-BE49-F238E27FC236}">
                <a16:creationId xmlns:a16="http://schemas.microsoft.com/office/drawing/2014/main" id="{AE83D32F-E3B4-499B-89DE-D0DE170DC3DC}"/>
              </a:ext>
            </a:extLst>
          </p:cNvPr>
          <p:cNvSpPr/>
          <p:nvPr userDrawn="1"/>
        </p:nvSpPr>
        <p:spPr>
          <a:xfrm rot="5400000">
            <a:off x="397303" y="650244"/>
            <a:ext cx="1719995" cy="1152525"/>
          </a:xfrm>
          <a:custGeom>
            <a:avLst/>
            <a:gdLst>
              <a:gd name="connsiteX0" fmla="*/ 0 w 1719995"/>
              <a:gd name="connsiteY0" fmla="*/ 1152525 h 1152525"/>
              <a:gd name="connsiteX1" fmla="*/ 0 w 1719995"/>
              <a:gd name="connsiteY1" fmla="*/ 0 h 1152525"/>
              <a:gd name="connsiteX2" fmla="*/ 594603 w 1719995"/>
              <a:gd name="connsiteY2" fmla="*/ 0 h 1152525"/>
              <a:gd name="connsiteX3" fmla="*/ 594603 w 1719995"/>
              <a:gd name="connsiteY3" fmla="*/ 3527 h 1152525"/>
              <a:gd name="connsiteX4" fmla="*/ 649641 w 1719995"/>
              <a:gd name="connsiteY4" fmla="*/ 6415 h 1152525"/>
              <a:gd name="connsiteX5" fmla="*/ 1719995 w 1719995"/>
              <a:gd name="connsiteY5" fmla="*/ 1152029 h 1152525"/>
              <a:gd name="connsiteX6" fmla="*/ 1143981 w 1719995"/>
              <a:gd name="connsiteY6" fmla="*/ 1152029 h 1152525"/>
              <a:gd name="connsiteX7" fmla="*/ 649936 w 1719995"/>
              <a:gd name="connsiteY7" fmla="*/ 588125 h 1152525"/>
              <a:gd name="connsiteX8" fmla="*/ 594603 w 1719995"/>
              <a:gd name="connsiteY8" fmla="*/ 582759 h 1152525"/>
              <a:gd name="connsiteX9" fmla="*/ 594603 w 1719995"/>
              <a:gd name="connsiteY9" fmla="*/ 1152525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19995" h="1152525">
                <a:moveTo>
                  <a:pt x="0" y="1152525"/>
                </a:moveTo>
                <a:lnTo>
                  <a:pt x="0" y="0"/>
                </a:lnTo>
                <a:lnTo>
                  <a:pt x="594603" y="0"/>
                </a:lnTo>
                <a:lnTo>
                  <a:pt x="594603" y="3527"/>
                </a:lnTo>
                <a:lnTo>
                  <a:pt x="649641" y="6415"/>
                </a:lnTo>
                <a:cubicBezTo>
                  <a:pt x="1251490" y="67499"/>
                  <a:pt x="1719995" y="557306"/>
                  <a:pt x="1719995" y="1152029"/>
                </a:cubicBezTo>
                <a:lnTo>
                  <a:pt x="1143981" y="1152029"/>
                </a:lnTo>
                <a:cubicBezTo>
                  <a:pt x="1143981" y="874461"/>
                  <a:pt x="932145" y="642606"/>
                  <a:pt x="649936" y="588125"/>
                </a:cubicBezTo>
                <a:lnTo>
                  <a:pt x="594603" y="582759"/>
                </a:lnTo>
                <a:lnTo>
                  <a:pt x="594603" y="1152525"/>
                </a:lnTo>
                <a:close/>
              </a:path>
            </a:pathLst>
          </a:custGeom>
          <a:noFill/>
          <a:ln w="25400">
            <a:solidFill>
              <a:schemeClr val="bg2"/>
            </a:soli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41300" b="0" i="0" cap="none" spc="0" dirty="0"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Dowolny kształt: kształt 15">
            <a:extLst>
              <a:ext uri="{FF2B5EF4-FFF2-40B4-BE49-F238E27FC236}">
                <a16:creationId xmlns:a16="http://schemas.microsoft.com/office/drawing/2014/main" id="{AD543773-C663-456F-967E-6EF8878BC6DF}"/>
              </a:ext>
            </a:extLst>
          </p:cNvPr>
          <p:cNvSpPr/>
          <p:nvPr userDrawn="1"/>
        </p:nvSpPr>
        <p:spPr>
          <a:xfrm rot="5400000">
            <a:off x="1780016" y="650244"/>
            <a:ext cx="1719995" cy="1152525"/>
          </a:xfrm>
          <a:custGeom>
            <a:avLst/>
            <a:gdLst>
              <a:gd name="connsiteX0" fmla="*/ 0 w 1719995"/>
              <a:gd name="connsiteY0" fmla="*/ 1152525 h 1152525"/>
              <a:gd name="connsiteX1" fmla="*/ 0 w 1719995"/>
              <a:gd name="connsiteY1" fmla="*/ 0 h 1152525"/>
              <a:gd name="connsiteX2" fmla="*/ 594603 w 1719995"/>
              <a:gd name="connsiteY2" fmla="*/ 0 h 1152525"/>
              <a:gd name="connsiteX3" fmla="*/ 594603 w 1719995"/>
              <a:gd name="connsiteY3" fmla="*/ 3527 h 1152525"/>
              <a:gd name="connsiteX4" fmla="*/ 649641 w 1719995"/>
              <a:gd name="connsiteY4" fmla="*/ 6415 h 1152525"/>
              <a:gd name="connsiteX5" fmla="*/ 1719995 w 1719995"/>
              <a:gd name="connsiteY5" fmla="*/ 1152029 h 1152525"/>
              <a:gd name="connsiteX6" fmla="*/ 1143981 w 1719995"/>
              <a:gd name="connsiteY6" fmla="*/ 1152029 h 1152525"/>
              <a:gd name="connsiteX7" fmla="*/ 649936 w 1719995"/>
              <a:gd name="connsiteY7" fmla="*/ 588125 h 1152525"/>
              <a:gd name="connsiteX8" fmla="*/ 594603 w 1719995"/>
              <a:gd name="connsiteY8" fmla="*/ 582759 h 1152525"/>
              <a:gd name="connsiteX9" fmla="*/ 594603 w 1719995"/>
              <a:gd name="connsiteY9" fmla="*/ 1152525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19995" h="1152525">
                <a:moveTo>
                  <a:pt x="0" y="1152525"/>
                </a:moveTo>
                <a:lnTo>
                  <a:pt x="0" y="0"/>
                </a:lnTo>
                <a:lnTo>
                  <a:pt x="594603" y="0"/>
                </a:lnTo>
                <a:lnTo>
                  <a:pt x="594603" y="3527"/>
                </a:lnTo>
                <a:lnTo>
                  <a:pt x="649641" y="6415"/>
                </a:lnTo>
                <a:cubicBezTo>
                  <a:pt x="1251490" y="67499"/>
                  <a:pt x="1719995" y="557306"/>
                  <a:pt x="1719995" y="1152029"/>
                </a:cubicBezTo>
                <a:lnTo>
                  <a:pt x="1143981" y="1152029"/>
                </a:lnTo>
                <a:cubicBezTo>
                  <a:pt x="1143981" y="874461"/>
                  <a:pt x="932145" y="642606"/>
                  <a:pt x="649936" y="588125"/>
                </a:cubicBezTo>
                <a:lnTo>
                  <a:pt x="594603" y="582759"/>
                </a:lnTo>
                <a:lnTo>
                  <a:pt x="594603" y="1152525"/>
                </a:lnTo>
                <a:close/>
              </a:path>
            </a:pathLst>
          </a:custGeom>
          <a:noFill/>
          <a:ln w="25400">
            <a:solidFill>
              <a:schemeClr val="bg2"/>
            </a:soli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41300" b="0" i="0" cap="none" spc="0" dirty="0"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4579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- Shapes and Mask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352A0919-0D3E-4DBF-B02E-951421226E84}"/>
              </a:ext>
            </a:extLst>
          </p:cNvPr>
          <p:cNvSpPr/>
          <p:nvPr userDrawn="1"/>
        </p:nvSpPr>
        <p:spPr>
          <a:xfrm>
            <a:off x="1" y="2"/>
            <a:ext cx="1842616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13" name="Łuk blokowy 12">
            <a:extLst>
              <a:ext uri="{FF2B5EF4-FFF2-40B4-BE49-F238E27FC236}">
                <a16:creationId xmlns:a16="http://schemas.microsoft.com/office/drawing/2014/main" id="{8687BEF6-A810-7344-B90D-276631E84F67}"/>
              </a:ext>
            </a:extLst>
          </p:cNvPr>
          <p:cNvSpPr/>
          <p:nvPr userDrawn="1"/>
        </p:nvSpPr>
        <p:spPr>
          <a:xfrm rot="5400000">
            <a:off x="9522" y="5041814"/>
            <a:ext cx="3657986" cy="3657986"/>
          </a:xfrm>
          <a:prstGeom prst="blockArc">
            <a:avLst>
              <a:gd name="adj1" fmla="val 5422417"/>
              <a:gd name="adj2" fmla="val 10800959"/>
              <a:gd name="adj3" fmla="val 19412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1E7B602-57C1-6E48-8150-97017C42F62E}"/>
              </a:ext>
            </a:extLst>
          </p:cNvPr>
          <p:cNvSpPr/>
          <p:nvPr userDrawn="1"/>
        </p:nvSpPr>
        <p:spPr>
          <a:xfrm>
            <a:off x="1040296" y="4707543"/>
            <a:ext cx="205407" cy="2054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C6D7D1B8-5437-7647-8DCC-253001638426}"/>
              </a:ext>
            </a:extLst>
          </p:cNvPr>
          <p:cNvSpPr/>
          <p:nvPr userDrawn="1"/>
        </p:nvSpPr>
        <p:spPr>
          <a:xfrm>
            <a:off x="2063965" y="5988200"/>
            <a:ext cx="205624" cy="2056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735B2F14-F0E7-DB40-8632-AFDD5D572C57}"/>
              </a:ext>
            </a:extLst>
          </p:cNvPr>
          <p:cNvSpPr/>
          <p:nvPr userDrawn="1"/>
        </p:nvSpPr>
        <p:spPr>
          <a:xfrm>
            <a:off x="1591486" y="6412551"/>
            <a:ext cx="126876" cy="126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15F50B3B-41E7-FA46-BC07-60B3605CD3E7}"/>
              </a:ext>
            </a:extLst>
          </p:cNvPr>
          <p:cNvGrpSpPr/>
          <p:nvPr userDrawn="1"/>
        </p:nvGrpSpPr>
        <p:grpSpPr>
          <a:xfrm>
            <a:off x="-1041430" y="3091018"/>
            <a:ext cx="2081726" cy="2081726"/>
            <a:chOff x="-1041430" y="3091018"/>
            <a:chExt cx="2081726" cy="2081726"/>
          </a:xfrm>
        </p:grpSpPr>
        <p:sp>
          <p:nvSpPr>
            <p:cNvPr id="15" name="Łuk blokowy 14">
              <a:extLst>
                <a:ext uri="{FF2B5EF4-FFF2-40B4-BE49-F238E27FC236}">
                  <a16:creationId xmlns:a16="http://schemas.microsoft.com/office/drawing/2014/main" id="{1E5172C1-C4AE-8F46-898D-53D37DFDC39F}"/>
                </a:ext>
              </a:extLst>
            </p:cNvPr>
            <p:cNvSpPr/>
            <p:nvPr userDrawn="1"/>
          </p:nvSpPr>
          <p:spPr>
            <a:xfrm rot="5400000">
              <a:off x="-1041430" y="3091018"/>
              <a:ext cx="2081726" cy="2081726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8" name="Wycinek okręgu 16">
              <a:extLst>
                <a:ext uri="{FF2B5EF4-FFF2-40B4-BE49-F238E27FC236}">
                  <a16:creationId xmlns:a16="http://schemas.microsoft.com/office/drawing/2014/main" id="{EF871C36-B164-B94A-8CE2-F8C979168D8C}"/>
                </a:ext>
              </a:extLst>
            </p:cNvPr>
            <p:cNvSpPr/>
            <p:nvPr userDrawn="1"/>
          </p:nvSpPr>
          <p:spPr>
            <a:xfrm>
              <a:off x="-522463" y="3609418"/>
              <a:ext cx="1044925" cy="1044925"/>
            </a:xfrm>
            <a:prstGeom prst="pie">
              <a:avLst>
                <a:gd name="adj1" fmla="val 16210634"/>
                <a:gd name="adj2" fmla="val 1149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11" name="Tytuł 1">
            <a:extLst>
              <a:ext uri="{FF2B5EF4-FFF2-40B4-BE49-F238E27FC236}">
                <a16:creationId xmlns:a16="http://schemas.microsoft.com/office/drawing/2014/main" id="{FFC2F158-DC66-B040-9715-1E3092374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9367" y="2276990"/>
            <a:ext cx="5969000" cy="1124980"/>
          </a:xfrm>
        </p:spPr>
        <p:txBody>
          <a:bodyPr lIns="0" tIns="46800">
            <a:normAutofit/>
          </a:bodyPr>
          <a:lstStyle>
            <a:lvl1pPr>
              <a:defRPr sz="4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68FE54CC-214A-4343-92CC-0EE2EFB20E97}"/>
              </a:ext>
            </a:extLst>
          </p:cNvPr>
          <p:cNvCxnSpPr/>
          <p:nvPr userDrawn="1"/>
        </p:nvCxnSpPr>
        <p:spPr>
          <a:xfrm>
            <a:off x="2749366" y="3544201"/>
            <a:ext cx="1823550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E6FA772C-B8E9-4F48-883D-69FDEB9308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58723" y="5733020"/>
            <a:ext cx="4608513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20" name="Symbol zastępczy tekstu 18">
            <a:extLst>
              <a:ext uri="{FF2B5EF4-FFF2-40B4-BE49-F238E27FC236}">
                <a16:creationId xmlns:a16="http://schemas.microsoft.com/office/drawing/2014/main" id="{0699B0C1-30BF-1F42-A6A5-331DDE298B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55900" y="5359400"/>
            <a:ext cx="4610684" cy="373620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98886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1" grpId="0"/>
      <p:bldP spid="19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1E54CD-6324-FD44-8680-809235290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2276990"/>
            <a:ext cx="4608511" cy="1124980"/>
          </a:xfrm>
        </p:spPr>
        <p:txBody>
          <a:bodyPr lIns="0" tIns="46800">
            <a:normAutofit/>
          </a:bodyPr>
          <a:lstStyle>
            <a:lvl1pPr>
              <a:defRPr sz="4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9D2E889-7D5E-F04C-9A32-5C11C12E66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0575" y="765385"/>
            <a:ext cx="1635030" cy="244393"/>
          </a:xfrm>
          <a:prstGeom prst="rect">
            <a:avLst/>
          </a:prstGeom>
        </p:spPr>
      </p:pic>
      <p:sp>
        <p:nvSpPr>
          <p:cNvPr id="14" name="Symbol zastępczy obrazu 16">
            <a:extLst>
              <a:ext uri="{FF2B5EF4-FFF2-40B4-BE49-F238E27FC236}">
                <a16:creationId xmlns:a16="http://schemas.microsoft.com/office/drawing/2014/main" id="{33E6EEDA-E133-164D-8408-B92F9B26F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0113" y="0"/>
            <a:ext cx="6211888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  <p:sp>
        <p:nvSpPr>
          <p:cNvPr id="9" name="Symbol zastępczy tekstu 18">
            <a:extLst>
              <a:ext uri="{FF2B5EF4-FFF2-40B4-BE49-F238E27FC236}">
                <a16:creationId xmlns:a16="http://schemas.microsoft.com/office/drawing/2014/main" id="{9513C105-8909-E142-BA85-6A67DC4454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5733020"/>
            <a:ext cx="4608513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0" name="Symbol zastępczy tekstu 18">
            <a:extLst>
              <a:ext uri="{FF2B5EF4-FFF2-40B4-BE49-F238E27FC236}">
                <a16:creationId xmlns:a16="http://schemas.microsoft.com/office/drawing/2014/main" id="{D3F7CD21-6894-2D40-BAF2-ACFBCC414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4" y="5359400"/>
            <a:ext cx="4610684" cy="373620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502308BD-AF5F-B342-A334-7FD2A4014636}"/>
              </a:ext>
            </a:extLst>
          </p:cNvPr>
          <p:cNvCxnSpPr/>
          <p:nvPr userDrawn="1"/>
        </p:nvCxnSpPr>
        <p:spPr>
          <a:xfrm>
            <a:off x="681038" y="3544201"/>
            <a:ext cx="1823550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65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Photo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9D2E889-7D5E-F04C-9A32-5C11C12E66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0575" y="765385"/>
            <a:ext cx="1635030" cy="244394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B8E24209-9B29-8B42-98ED-D1C8808602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2276990"/>
            <a:ext cx="4608511" cy="1124980"/>
          </a:xfrm>
        </p:spPr>
        <p:txBody>
          <a:bodyPr lIns="0" tIns="46800">
            <a:normAutofit/>
          </a:bodyPr>
          <a:lstStyle>
            <a:lvl1pPr>
              <a:defRPr sz="4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6DA55863-CDCB-8444-B5A0-7C6796168642}"/>
              </a:ext>
            </a:extLst>
          </p:cNvPr>
          <p:cNvCxnSpPr/>
          <p:nvPr userDrawn="1"/>
        </p:nvCxnSpPr>
        <p:spPr>
          <a:xfrm>
            <a:off x="681038" y="3544201"/>
            <a:ext cx="182355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ymbol zastępczy tekstu 18">
            <a:extLst>
              <a:ext uri="{FF2B5EF4-FFF2-40B4-BE49-F238E27FC236}">
                <a16:creationId xmlns:a16="http://schemas.microsoft.com/office/drawing/2014/main" id="{50F1775C-689B-E346-8B17-69B41E9485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5733020"/>
            <a:ext cx="4625671" cy="461665"/>
          </a:xfrm>
          <a:noFill/>
        </p:spPr>
        <p:txBody>
          <a:bodyPr vert="horz" wrap="square" lIns="0" tIns="45720" rIns="0" bIns="45720" rtlCol="0">
            <a:normAutofit/>
          </a:bodyPr>
          <a:lstStyle>
            <a:lvl1pPr marL="0" indent="0">
              <a:buNone/>
              <a:defRPr lang="pl-PL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/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Position</a:t>
            </a:r>
            <a:endParaRPr lang="pl-PL" dirty="0"/>
          </a:p>
        </p:txBody>
      </p:sp>
      <p:sp>
        <p:nvSpPr>
          <p:cNvPr id="13" name="Symbol zastępczy tekstu 18">
            <a:extLst>
              <a:ext uri="{FF2B5EF4-FFF2-40B4-BE49-F238E27FC236}">
                <a16:creationId xmlns:a16="http://schemas.microsoft.com/office/drawing/2014/main" id="{02D12B10-658E-4A4B-A94E-211C28C8B3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213" y="5359400"/>
            <a:ext cx="4627851" cy="373620"/>
          </a:xfrm>
        </p:spPr>
        <p:txBody>
          <a:bodyPr lIns="0">
            <a:normAutofit/>
          </a:bodyPr>
          <a:lstStyle>
            <a:lvl1pPr marL="0" indent="0">
              <a:buNone/>
              <a:defRPr lang="pl-PL" sz="1800" b="1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r>
              <a:rPr lang="pl-PL" dirty="0"/>
              <a:t>Insert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8" name="Symbol zastępczy obrazu 16">
            <a:extLst>
              <a:ext uri="{FF2B5EF4-FFF2-40B4-BE49-F238E27FC236}">
                <a16:creationId xmlns:a16="http://schemas.microsoft.com/office/drawing/2014/main" id="{A414558F-4F19-874E-941C-83353DA2E4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0113" y="0"/>
            <a:ext cx="6211888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6287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arch.c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1C84A624-B56B-8E4B-BCAF-D478A5339C99}"/>
              </a:ext>
            </a:extLst>
          </p:cNvPr>
          <p:cNvSpPr txBox="1"/>
          <p:nvPr userDrawn="1"/>
        </p:nvSpPr>
        <p:spPr>
          <a:xfrm>
            <a:off x="6391076" y="313403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 err="1">
                <a:latin typeface="Roboto" panose="02000000000000000000" pitchFamily="2" charset="0"/>
                <a:ea typeface="Roboto" panose="02000000000000000000" pitchFamily="2" charset="0"/>
              </a:rPr>
              <a:t>www.comarch.com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51495EE6-24FA-C047-AD2F-36EDEFF38F9C}"/>
              </a:ext>
            </a:extLst>
          </p:cNvPr>
          <p:cNvSpPr/>
          <p:nvPr userDrawn="1"/>
        </p:nvSpPr>
        <p:spPr>
          <a:xfrm>
            <a:off x="1482574" y="2060848"/>
            <a:ext cx="4557638" cy="26642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7D32471-8442-2340-8AD5-22E6B7FBAD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55900" y="3151766"/>
            <a:ext cx="2860450" cy="427562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B88328FC-331B-4F40-B463-EE0880A946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12084" y="2992466"/>
            <a:ext cx="0" cy="7461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2547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arch.p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1C84A624-B56B-8E4B-BCAF-D478A5339C99}"/>
              </a:ext>
            </a:extLst>
          </p:cNvPr>
          <p:cNvSpPr txBox="1"/>
          <p:nvPr userDrawn="1"/>
        </p:nvSpPr>
        <p:spPr>
          <a:xfrm>
            <a:off x="6391076" y="313403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 err="1">
                <a:latin typeface="Roboto" panose="02000000000000000000" pitchFamily="2" charset="0"/>
                <a:ea typeface="Roboto" panose="02000000000000000000" pitchFamily="2" charset="0"/>
              </a:rPr>
              <a:t>www.comarch.pl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51495EE6-24FA-C047-AD2F-36EDEFF38F9C}"/>
              </a:ext>
            </a:extLst>
          </p:cNvPr>
          <p:cNvSpPr/>
          <p:nvPr userDrawn="1"/>
        </p:nvSpPr>
        <p:spPr>
          <a:xfrm>
            <a:off x="1482574" y="2060848"/>
            <a:ext cx="4557638" cy="26642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7D32471-8442-2340-8AD5-22E6B7FBAD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55900" y="3151766"/>
            <a:ext cx="2860450" cy="427562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B88328FC-331B-4F40-B463-EE0880A946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12084" y="2992466"/>
            <a:ext cx="0" cy="7461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609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im Shapes and Mas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015AE27-E8BB-4041-9B45-7BB46035C3E5}"/>
              </a:ext>
            </a:extLst>
          </p:cNvPr>
          <p:cNvSpPr txBox="1"/>
          <p:nvPr userDrawn="1"/>
        </p:nvSpPr>
        <p:spPr>
          <a:xfrm>
            <a:off x="4187788" y="347712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 algn="ctr"/>
            <a:r>
              <a:rPr lang="pl-PL" sz="2800" b="0" i="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Developing the </a:t>
            </a:r>
            <a:r>
              <a:rPr lang="pl-PL" sz="2800" b="0" i="0" kern="12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future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40E6FB19-9C3D-9C4C-B114-F97BE11A525C}"/>
              </a:ext>
            </a:extLst>
          </p:cNvPr>
          <p:cNvGrpSpPr/>
          <p:nvPr userDrawn="1"/>
        </p:nvGrpSpPr>
        <p:grpSpPr>
          <a:xfrm>
            <a:off x="-1715467" y="2486285"/>
            <a:ext cx="3402955" cy="3402955"/>
            <a:chOff x="-1715467" y="2486285"/>
            <a:chExt cx="3402955" cy="3402955"/>
          </a:xfrm>
        </p:grpSpPr>
        <p:sp>
          <p:nvSpPr>
            <p:cNvPr id="5" name="Łuk blokowy 4">
              <a:extLst>
                <a:ext uri="{FF2B5EF4-FFF2-40B4-BE49-F238E27FC236}">
                  <a16:creationId xmlns:a16="http://schemas.microsoft.com/office/drawing/2014/main" id="{8C7FA60A-246F-6245-A27B-FE83433B48F4}"/>
                </a:ext>
              </a:extLst>
            </p:cNvPr>
            <p:cNvSpPr/>
            <p:nvPr userDrawn="1"/>
          </p:nvSpPr>
          <p:spPr>
            <a:xfrm rot="5400000">
              <a:off x="-1715467" y="2486285"/>
              <a:ext cx="3402955" cy="3402955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gradFill>
              <a:gsLst>
                <a:gs pos="0">
                  <a:schemeClr val="accent2"/>
                </a:gs>
                <a:gs pos="100000">
                  <a:schemeClr val="tx2">
                    <a:lumMod val="10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7" name="Wycinek okręgu 13">
              <a:extLst>
                <a:ext uri="{FF2B5EF4-FFF2-40B4-BE49-F238E27FC236}">
                  <a16:creationId xmlns:a16="http://schemas.microsoft.com/office/drawing/2014/main" id="{5EDF823C-D8BE-3149-89C0-E3EEBA701710}"/>
                </a:ext>
              </a:extLst>
            </p:cNvPr>
            <p:cNvSpPr/>
            <p:nvPr userDrawn="1"/>
          </p:nvSpPr>
          <p:spPr>
            <a:xfrm>
              <a:off x="-578029" y="3612068"/>
              <a:ext cx="1151795" cy="1151795"/>
            </a:xfrm>
            <a:prstGeom prst="pie">
              <a:avLst>
                <a:gd name="adj1" fmla="val 16210634"/>
                <a:gd name="adj2" fmla="val 1149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8" name="Owal 7">
            <a:extLst>
              <a:ext uri="{FF2B5EF4-FFF2-40B4-BE49-F238E27FC236}">
                <a16:creationId xmlns:a16="http://schemas.microsoft.com/office/drawing/2014/main" id="{C513E0F7-E66C-304E-B97B-20723486779F}"/>
              </a:ext>
            </a:extLst>
          </p:cNvPr>
          <p:cNvSpPr/>
          <p:nvPr userDrawn="1"/>
        </p:nvSpPr>
        <p:spPr>
          <a:xfrm>
            <a:off x="1603161" y="5774039"/>
            <a:ext cx="230402" cy="2304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2" name="Łuk blokowy 11">
            <a:extLst>
              <a:ext uri="{FF2B5EF4-FFF2-40B4-BE49-F238E27FC236}">
                <a16:creationId xmlns:a16="http://schemas.microsoft.com/office/drawing/2014/main" id="{0AB4B053-3171-8848-A31C-D07379C72262}"/>
              </a:ext>
            </a:extLst>
          </p:cNvPr>
          <p:cNvSpPr/>
          <p:nvPr userDrawn="1"/>
        </p:nvSpPr>
        <p:spPr>
          <a:xfrm rot="5400000">
            <a:off x="10477301" y="2459843"/>
            <a:ext cx="3429397" cy="3429397"/>
          </a:xfrm>
          <a:prstGeom prst="blockArc">
            <a:avLst>
              <a:gd name="adj1" fmla="val 5422417"/>
              <a:gd name="adj2" fmla="val 10823754"/>
              <a:gd name="adj3" fmla="val 22168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F0ED0A4B-ED71-4B4D-A4C8-06E0E6129783}"/>
              </a:ext>
            </a:extLst>
          </p:cNvPr>
          <p:cNvSpPr/>
          <p:nvPr userDrawn="1"/>
        </p:nvSpPr>
        <p:spPr>
          <a:xfrm>
            <a:off x="10137959" y="2357862"/>
            <a:ext cx="230402" cy="2304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4" name="Wycinek okręgu 10">
            <a:extLst>
              <a:ext uri="{FF2B5EF4-FFF2-40B4-BE49-F238E27FC236}">
                <a16:creationId xmlns:a16="http://schemas.microsoft.com/office/drawing/2014/main" id="{EB5BBA12-E7D3-394C-9B99-70183F507278}"/>
              </a:ext>
            </a:extLst>
          </p:cNvPr>
          <p:cNvSpPr/>
          <p:nvPr userDrawn="1"/>
        </p:nvSpPr>
        <p:spPr>
          <a:xfrm>
            <a:off x="11500428" y="3496287"/>
            <a:ext cx="1383141" cy="1383141"/>
          </a:xfrm>
          <a:prstGeom prst="pie">
            <a:avLst>
              <a:gd name="adj1" fmla="val 5379529"/>
              <a:gd name="adj2" fmla="val 108128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pic>
        <p:nvPicPr>
          <p:cNvPr id="11" name="Obraz 9">
            <a:extLst>
              <a:ext uri="{FF2B5EF4-FFF2-40B4-BE49-F238E27FC236}">
                <a16:creationId xmlns:a16="http://schemas.microsoft.com/office/drawing/2014/main" id="{4288D5C9-450B-2B43-B4A5-C2ED5367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5775" y="2900743"/>
            <a:ext cx="2884847" cy="4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i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015AE27-E8BB-4041-9B45-7BB46035C3E5}"/>
              </a:ext>
            </a:extLst>
          </p:cNvPr>
          <p:cNvSpPr txBox="1"/>
          <p:nvPr userDrawn="1"/>
        </p:nvSpPr>
        <p:spPr>
          <a:xfrm>
            <a:off x="4187788" y="347712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 algn="ctr"/>
            <a:r>
              <a:rPr lang="pl-PL" sz="2800" b="0" i="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Developing the </a:t>
            </a:r>
            <a:r>
              <a:rPr lang="pl-PL" sz="2800" b="0" i="0" kern="120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future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Obraz 9">
            <a:extLst>
              <a:ext uri="{FF2B5EF4-FFF2-40B4-BE49-F238E27FC236}">
                <a16:creationId xmlns:a16="http://schemas.microsoft.com/office/drawing/2014/main" id="{C44DBD14-13A2-7544-AE10-138EBA687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5775" y="2900743"/>
            <a:ext cx="2884847" cy="4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727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im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015AE27-E8BB-4041-9B45-7BB46035C3E5}"/>
              </a:ext>
            </a:extLst>
          </p:cNvPr>
          <p:cNvSpPr txBox="1"/>
          <p:nvPr userDrawn="1"/>
        </p:nvSpPr>
        <p:spPr>
          <a:xfrm>
            <a:off x="4187788" y="3477126"/>
            <a:ext cx="3816424" cy="480131"/>
          </a:xfrm>
          <a:prstGeom prst="rect">
            <a:avLst/>
          </a:prstGeom>
        </p:spPr>
        <p:txBody>
          <a:bodyPr vert="horz" lIns="0" tIns="46800" rIns="0" bIns="45720" rtlCol="0" anchor="ctr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 algn="ctr"/>
            <a:r>
              <a:rPr lang="pl-PL" sz="2800" b="0" i="0" kern="12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Developing the </a:t>
            </a:r>
            <a:r>
              <a:rPr lang="pl-PL" sz="2800" b="0" i="0" kern="1200" dirty="0" err="1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future</a:t>
            </a:r>
            <a:endParaRPr lang="pl-PL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Obraz 9">
            <a:extLst>
              <a:ext uri="{FF2B5EF4-FFF2-40B4-BE49-F238E27FC236}">
                <a16:creationId xmlns:a16="http://schemas.microsoft.com/office/drawing/2014/main" id="{3DAD9439-D2C0-5945-92EB-2E36C35B0F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5775" y="2900743"/>
            <a:ext cx="2884847" cy="4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77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18EAE6FF-A292-48B6-991D-FA193932CB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5530" y="367811"/>
            <a:ext cx="6683373" cy="720725"/>
          </a:xfrm>
        </p:spPr>
        <p:txBody>
          <a:bodyPr anchor="b"/>
          <a:lstStyle>
            <a:lvl1pPr marL="0" indent="0" algn="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Company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882303-C680-4F5D-B0A8-6AF8C6DA2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3225799" cy="112498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Case </a:t>
            </a:r>
            <a:r>
              <a:rPr lang="pl-PL" dirty="0" err="1"/>
              <a:t>Study</a:t>
            </a:r>
            <a:endParaRPr lang="pl-PL" dirty="0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63EA5DF1-52D1-412B-A15A-D33D35032C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1039" y="1772816"/>
            <a:ext cx="10829924" cy="424846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10822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18EAE6FF-A292-48B6-991D-FA193932CB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5530" y="367811"/>
            <a:ext cx="6683373" cy="720725"/>
          </a:xfrm>
        </p:spPr>
        <p:txBody>
          <a:bodyPr anchor="b"/>
          <a:lstStyle>
            <a:lvl1pPr marL="0" indent="0" algn="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Company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882303-C680-4F5D-B0A8-6AF8C6DA2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3225799" cy="112498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Case </a:t>
            </a:r>
            <a:r>
              <a:rPr lang="pl-PL" dirty="0" err="1"/>
              <a:t>Study</a:t>
            </a:r>
            <a:endParaRPr lang="pl-PL" dirty="0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63EA5DF1-52D1-412B-A15A-D33D35032C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1039" y="1772816"/>
            <a:ext cx="5991224" cy="424846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9956A771-6C75-4386-82D0-452AD6D7BC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07848" y="1440119"/>
            <a:ext cx="4584152" cy="541787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picture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13530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E718497-76D2-E343-92DB-3FECF2610F19}"/>
              </a:ext>
            </a:extLst>
          </p:cNvPr>
          <p:cNvSpPr/>
          <p:nvPr userDrawn="1"/>
        </p:nvSpPr>
        <p:spPr>
          <a:xfrm flipH="1">
            <a:off x="7593012" y="1440120"/>
            <a:ext cx="4584151" cy="54178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5BC453-CF0C-0747-9327-533554DAD3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3225799" cy="112498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/>
              <a:t>Case </a:t>
            </a:r>
            <a:r>
              <a:rPr lang="pl-PL" dirty="0" err="1"/>
              <a:t>Study</a:t>
            </a:r>
            <a:endParaRPr lang="pl-PL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5E6AFD9B-ADDC-DA43-BF3E-4D7180F2771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ymbol zastępczy tekstu 24">
            <a:extLst>
              <a:ext uri="{FF2B5EF4-FFF2-40B4-BE49-F238E27FC236}">
                <a16:creationId xmlns:a16="http://schemas.microsoft.com/office/drawing/2014/main" id="{52206A45-3814-8C45-8FBE-FFC081DCB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85163" y="1772816"/>
            <a:ext cx="3225798" cy="4608512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itchFamily="2" charset="2"/>
              <a:buChar char="§"/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itchFamily="2" charset="2"/>
              <a:buChar char="§"/>
              <a:tabLst/>
              <a:defRPr>
                <a:solidFill>
                  <a:schemeClr val="bg1"/>
                </a:solidFill>
              </a:defRPr>
            </a:lvl4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itchFamily="2" charset="2"/>
              <a:buChar char="§"/>
              <a:tabLst/>
              <a:defRPr/>
            </a:pPr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itchFamily="2" charset="2"/>
              <a:buChar char="§"/>
              <a:tabLst/>
              <a:defRPr/>
            </a:pPr>
            <a:endParaRPr lang="pl-PL" dirty="0"/>
          </a:p>
          <a:p>
            <a:pPr lvl="3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FBCC023B-D613-4AC2-952E-3015D62E96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1039" y="1772816"/>
            <a:ext cx="6683373" cy="460851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9219418-DBB3-4C67-A1C8-A7EC5CC7D5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5530" y="367811"/>
            <a:ext cx="6683373" cy="720725"/>
          </a:xfrm>
        </p:spPr>
        <p:txBody>
          <a:bodyPr anchor="b"/>
          <a:lstStyle>
            <a:lvl1pPr marL="0" indent="0" algn="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Company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96078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reenshot [1]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3F8D2B0-C665-4D49-A6E1-3E8BC323565C}"/>
              </a:ext>
            </a:extLst>
          </p:cNvPr>
          <p:cNvSpPr/>
          <p:nvPr userDrawn="1"/>
        </p:nvSpPr>
        <p:spPr>
          <a:xfrm>
            <a:off x="0" y="2204864"/>
            <a:ext cx="12192000" cy="4653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 algn="ctr"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0" name="Symbol zastępczy obrazu 16">
            <a:extLst>
              <a:ext uri="{FF2B5EF4-FFF2-40B4-BE49-F238E27FC236}">
                <a16:creationId xmlns:a16="http://schemas.microsoft.com/office/drawing/2014/main" id="{63A26C36-8B29-A645-BEE4-B0E7EDC64A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1038" y="1628800"/>
            <a:ext cx="10829925" cy="6094538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  <a:effectLst>
            <a:outerShdw blurRad="50800" dist="38100" dir="2700000" sx="101000" sy="101000" algn="tl" rotWithShape="0">
              <a:srgbClr val="152A4F">
                <a:alpha val="10000"/>
              </a:srgbClr>
            </a:outer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9401177D-5323-9947-9AD8-02AD9490F140}"/>
              </a:ext>
            </a:extLst>
          </p:cNvPr>
          <p:cNvCxnSpPr>
            <a:cxnSpLocks/>
          </p:cNvCxnSpPr>
          <p:nvPr userDrawn="1"/>
        </p:nvCxnSpPr>
        <p:spPr>
          <a:xfrm flipH="1">
            <a:off x="5121276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709873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reenshot [2]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3F8D2B0-C665-4D49-A6E1-3E8BC323565C}"/>
              </a:ext>
            </a:extLst>
          </p:cNvPr>
          <p:cNvSpPr/>
          <p:nvPr userDrawn="1"/>
        </p:nvSpPr>
        <p:spPr>
          <a:xfrm>
            <a:off x="0" y="2204864"/>
            <a:ext cx="12192000" cy="4653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 algn="ctr"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0" name="Symbol zastępczy obrazu 16">
            <a:extLst>
              <a:ext uri="{FF2B5EF4-FFF2-40B4-BE49-F238E27FC236}">
                <a16:creationId xmlns:a16="http://schemas.microsoft.com/office/drawing/2014/main" id="{63A26C36-8B29-A645-BEE4-B0E7EDC64A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1038" y="1628800"/>
            <a:ext cx="5299075" cy="6094538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  <a:effectLst>
            <a:outerShdw blurRad="50800" dist="38100" dir="2700000" sx="101000" sy="101000" algn="tl" rotWithShape="0">
              <a:srgbClr val="152A4F">
                <a:alpha val="10000"/>
              </a:srgbClr>
            </a:outer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sp>
        <p:nvSpPr>
          <p:cNvPr id="6" name="Symbol zastępczy obrazu 16">
            <a:extLst>
              <a:ext uri="{FF2B5EF4-FFF2-40B4-BE49-F238E27FC236}">
                <a16:creationId xmlns:a16="http://schemas.microsoft.com/office/drawing/2014/main" id="{7A8BADC1-014D-4DA2-B80C-04883C6B03F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11887" y="1628800"/>
            <a:ext cx="5299075" cy="6094538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  <a:effectLst>
            <a:outerShdw blurRad="50800" dist="38100" dir="2700000" sx="101000" sy="101000" algn="tl" rotWithShape="0">
              <a:srgbClr val="152A4F">
                <a:alpha val="10000"/>
              </a:srgbClr>
            </a:outer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763AC4CD-782C-C746-8248-820DD1B486F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21276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670606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reenshot [e]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3F8D2B0-C665-4D49-A6E1-3E8BC323565C}"/>
              </a:ext>
            </a:extLst>
          </p:cNvPr>
          <p:cNvSpPr/>
          <p:nvPr userDrawn="1"/>
        </p:nvSpPr>
        <p:spPr>
          <a:xfrm>
            <a:off x="0" y="2204864"/>
            <a:ext cx="12192000" cy="4653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 algn="ctr"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763AC4CD-782C-C746-8248-820DD1B486F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21276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42853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2" y="332656"/>
            <a:ext cx="4604568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E529DA56-9F06-3F49-BAC8-D923B0B23B29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CF9C1F5F-1F23-AA4F-B6D7-4C4346DCB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4608510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6847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8975724" y="0"/>
            <a:ext cx="321627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1" y="332656"/>
            <a:ext cx="5987281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9F131E1A-6CBB-A746-A3D8-629F0B9CE3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79969" y="584684"/>
            <a:ext cx="2772308" cy="5688632"/>
          </a:xfrm>
          <a:prstGeom prst="roundRect">
            <a:avLst>
              <a:gd name="adj" fmla="val 13142"/>
            </a:avLst>
          </a:prstGeom>
          <a:solidFill>
            <a:schemeClr val="tx2">
              <a:lumMod val="20000"/>
              <a:lumOff val="80000"/>
            </a:schemeClr>
          </a:solidFill>
          <a:ln w="88900">
            <a:solidFill>
              <a:srgbClr val="1E1E1F"/>
            </a:soli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a </a:t>
            </a:r>
            <a:r>
              <a:rPr lang="pl-PL" dirty="0" err="1"/>
              <a:t>screenshot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F93BE376-D344-A440-8529-CC7350687175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26145EF-6C92-B546-BFA6-B9A715EF9F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992407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9544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0" name="Zaokrąglony prostokąt 9">
            <a:extLst>
              <a:ext uri="{FF2B5EF4-FFF2-40B4-BE49-F238E27FC236}">
                <a16:creationId xmlns:a16="http://schemas.microsoft.com/office/drawing/2014/main" id="{41A998A6-88BC-8245-9AEE-974A9C4964E9}"/>
              </a:ext>
            </a:extLst>
          </p:cNvPr>
          <p:cNvSpPr/>
          <p:nvPr userDrawn="1"/>
        </p:nvSpPr>
        <p:spPr>
          <a:xfrm>
            <a:off x="6296991" y="260648"/>
            <a:ext cx="4521822" cy="6264696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2" y="332656"/>
            <a:ext cx="5292594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2" name="Symbol zastępczy obrazu 16">
            <a:extLst>
              <a:ext uri="{FF2B5EF4-FFF2-40B4-BE49-F238E27FC236}">
                <a16:creationId xmlns:a16="http://schemas.microsoft.com/office/drawing/2014/main" id="{31A1435F-B520-C247-8F31-8972C3597F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31936" y="692696"/>
            <a:ext cx="4248472" cy="5463505"/>
          </a:xfrm>
          <a:prstGeom prst="roundRect">
            <a:avLst>
              <a:gd name="adj" fmla="val 452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8B2AC91-D726-4A44-B02C-B33F2CF37914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24">
            <a:extLst>
              <a:ext uri="{FF2B5EF4-FFF2-40B4-BE49-F238E27FC236}">
                <a16:creationId xmlns:a16="http://schemas.microsoft.com/office/drawing/2014/main" id="{C4F3B0B9-E873-F742-BEBE-F6F6CD5D76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299073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2732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note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2" y="332656"/>
            <a:ext cx="5294540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3" name="Zaokrąglony prostokąt 12">
            <a:extLst>
              <a:ext uri="{FF2B5EF4-FFF2-40B4-BE49-F238E27FC236}">
                <a16:creationId xmlns:a16="http://schemas.microsoft.com/office/drawing/2014/main" id="{6AA9B8ED-FAD5-E947-B246-CFD05C25D3A4}"/>
              </a:ext>
            </a:extLst>
          </p:cNvPr>
          <p:cNvSpPr/>
          <p:nvPr userDrawn="1"/>
        </p:nvSpPr>
        <p:spPr>
          <a:xfrm>
            <a:off x="6744072" y="1530678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ymbol zastępczy obrazu 16">
            <a:extLst>
              <a:ext uri="{FF2B5EF4-FFF2-40B4-BE49-F238E27FC236}">
                <a16:creationId xmlns:a16="http://schemas.microsoft.com/office/drawing/2014/main" id="{CEADDEE2-D7D2-5248-B308-0E1D7359F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0517" y="1628800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326D16B-20C4-6345-9C50-1F4735DC85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749"/>
          <a:stretch/>
        </p:blipFill>
        <p:spPr>
          <a:xfrm>
            <a:off x="5150214" y="5254499"/>
            <a:ext cx="9984432" cy="744181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E529DA56-9F06-3F49-BAC8-D923B0B23B29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CF9C1F5F-1F23-AA4F-B6D7-4C4346DCB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299073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61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91C1B07-B775-44CD-B8F8-DF247EBF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B64EC28-3730-429F-A821-FB99E8E1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8C603EC-A411-416D-9264-022E2BE66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9F9E13A0-0D9E-4B59-9E2D-3AA0F8778F42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rostokąt 8">
            <a:extLst>
              <a:ext uri="{FF2B5EF4-FFF2-40B4-BE49-F238E27FC236}">
                <a16:creationId xmlns:a16="http://schemas.microsoft.com/office/drawing/2014/main" id="{2F1A9814-F2BD-40AD-9F6B-772C60ED35D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0" name="Zaokrąglony prostokąt 12">
            <a:extLst>
              <a:ext uri="{FF2B5EF4-FFF2-40B4-BE49-F238E27FC236}">
                <a16:creationId xmlns:a16="http://schemas.microsoft.com/office/drawing/2014/main" id="{7909ED36-84D1-4C03-8ADF-2EE61EEA2EFC}"/>
              </a:ext>
            </a:extLst>
          </p:cNvPr>
          <p:cNvSpPr/>
          <p:nvPr userDrawn="1"/>
        </p:nvSpPr>
        <p:spPr>
          <a:xfrm>
            <a:off x="6744072" y="1530678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ymbol zastępczy obrazu 16">
            <a:extLst>
              <a:ext uri="{FF2B5EF4-FFF2-40B4-BE49-F238E27FC236}">
                <a16:creationId xmlns:a16="http://schemas.microsoft.com/office/drawing/2014/main" id="{9855F4BC-0179-4A9C-9FFA-C734E0E254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0517" y="1628800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E1388A2-DCB4-47A2-9706-575F2026A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749"/>
          <a:stretch/>
        </p:blipFill>
        <p:spPr>
          <a:xfrm>
            <a:off x="5150214" y="5254499"/>
            <a:ext cx="9984432" cy="744181"/>
          </a:xfrm>
          <a:prstGeom prst="rect">
            <a:avLst/>
          </a:prstGeom>
        </p:spPr>
      </p:pic>
      <p:sp>
        <p:nvSpPr>
          <p:cNvPr id="13" name="Tytuł 1">
            <a:extLst>
              <a:ext uri="{FF2B5EF4-FFF2-40B4-BE49-F238E27FC236}">
                <a16:creationId xmlns:a16="http://schemas.microsoft.com/office/drawing/2014/main" id="{AD5DCBB9-D32A-4CF9-8F78-0F18863380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5299074" cy="1124980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7BD57B0-C389-48D4-84FA-1D658338E6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8" y="1484784"/>
            <a:ext cx="5299075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328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1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3" y="332656"/>
            <a:ext cx="3913158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3B4170FA-6496-6545-AE52-2C4BC17EBA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300"/>
          <a:stretch/>
        </p:blipFill>
        <p:spPr>
          <a:xfrm>
            <a:off x="2280731" y="4687325"/>
            <a:ext cx="12192000" cy="1556792"/>
          </a:xfrm>
          <a:prstGeom prst="rect">
            <a:avLst/>
          </a:prstGeom>
        </p:spPr>
      </p:pic>
      <p:sp>
        <p:nvSpPr>
          <p:cNvPr id="15" name="Zaokrąglony prostokąt 14">
            <a:extLst>
              <a:ext uri="{FF2B5EF4-FFF2-40B4-BE49-F238E27FC236}">
                <a16:creationId xmlns:a16="http://schemas.microsoft.com/office/drawing/2014/main" id="{E172F493-36EF-294E-8BC5-4A0D14720603}"/>
              </a:ext>
            </a:extLst>
          </p:cNvPr>
          <p:cNvSpPr/>
          <p:nvPr userDrawn="1"/>
        </p:nvSpPr>
        <p:spPr>
          <a:xfrm>
            <a:off x="5146053" y="1028181"/>
            <a:ext cx="6461354" cy="3723822"/>
          </a:xfrm>
          <a:prstGeom prst="roundRect">
            <a:avLst>
              <a:gd name="adj" fmla="val 3595"/>
            </a:avLst>
          </a:prstGeom>
          <a:solidFill>
            <a:srgbClr val="1E1E1F"/>
          </a:solidFill>
          <a:ln w="38100">
            <a:solidFill>
              <a:srgbClr val="1E1E1F"/>
            </a:solidFill>
          </a:ln>
        </p:spPr>
        <p:txBody>
          <a:bodyPr vert="horz" lIns="0" tIns="45720" rIns="0" bIns="45720" rtlCol="0" anchor="ctr">
            <a:normAutofit/>
          </a:bodyPr>
          <a:lstStyle/>
          <a:p>
            <a:pPr lvl="0" indent="0" algn="ctr">
              <a:lnSpc>
                <a:spcPct val="100000"/>
              </a:lnSpc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sz="20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Symbol zastępczy obrazu 16">
            <a:extLst>
              <a:ext uri="{FF2B5EF4-FFF2-40B4-BE49-F238E27FC236}">
                <a16:creationId xmlns:a16="http://schemas.microsoft.com/office/drawing/2014/main" id="{A7610A5A-7A6E-3C47-ACBF-F5B4812171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42498" y="1126303"/>
            <a:ext cx="6268465" cy="3527577"/>
          </a:xfrm>
          <a:prstGeom prst="roundRect">
            <a:avLst>
              <a:gd name="adj" fmla="val 223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r>
              <a:rPr lang="pl-PL" dirty="0"/>
              <a:t> 16:9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CE123FF3-07C4-DA48-B5BE-489C65E4E887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ekstu 24">
            <a:extLst>
              <a:ext uri="{FF2B5EF4-FFF2-40B4-BE49-F238E27FC236}">
                <a16:creationId xmlns:a16="http://schemas.microsoft.com/office/drawing/2014/main" id="{31878F10-DA4E-2444-A9F9-AE69DD91F0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3917948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8550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hand mobil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7593012" y="0"/>
            <a:ext cx="459898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3" y="332656"/>
            <a:ext cx="3221856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F2B7C02-905F-8747-A163-ECC7E73C5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7144" y="2060848"/>
            <a:ext cx="4250722" cy="4797152"/>
          </a:xfrm>
          <a:prstGeom prst="rect">
            <a:avLst/>
          </a:prstGeom>
        </p:spPr>
      </p:pic>
      <p:sp>
        <p:nvSpPr>
          <p:cNvPr id="20" name="Symbol zastępczy obrazu 16">
            <a:extLst>
              <a:ext uri="{FF2B5EF4-FFF2-40B4-BE49-F238E27FC236}">
                <a16:creationId xmlns:a16="http://schemas.microsoft.com/office/drawing/2014/main" id="{6BDCFE69-3953-0942-8BCE-F97AEF02CF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18097" y="2492897"/>
            <a:ext cx="4457628" cy="2088232"/>
          </a:xfrm>
          <a:prstGeom prst="roundRect">
            <a:avLst>
              <a:gd name="adj" fmla="val 11913"/>
            </a:avLst>
          </a:prstGeom>
          <a:solidFill>
            <a:schemeClr val="tx2">
              <a:lumMod val="20000"/>
              <a:lumOff val="80000"/>
            </a:schemeClr>
          </a:solidFill>
          <a:ln w="88900">
            <a:solidFill>
              <a:srgbClr val="1E1E1F"/>
            </a:solidFill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sp>
        <p:nvSpPr>
          <p:cNvPr id="8" name="Symbol zastępczy tekstu 24">
            <a:extLst>
              <a:ext uri="{FF2B5EF4-FFF2-40B4-BE49-F238E27FC236}">
                <a16:creationId xmlns:a16="http://schemas.microsoft.com/office/drawing/2014/main" id="{5263676B-9820-E240-990C-086932F128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3225800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9" name="Wycinek okręgu 8">
            <a:extLst>
              <a:ext uri="{FF2B5EF4-FFF2-40B4-BE49-F238E27FC236}">
                <a16:creationId xmlns:a16="http://schemas.microsoft.com/office/drawing/2014/main" id="{C7ED231A-3894-F94B-8740-9EC015856D60}"/>
              </a:ext>
            </a:extLst>
          </p:cNvPr>
          <p:cNvSpPr/>
          <p:nvPr userDrawn="1"/>
        </p:nvSpPr>
        <p:spPr>
          <a:xfrm rot="5400000">
            <a:off x="8514792" y="2275417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bg2"/>
              </a:solidFill>
              <a:latin typeface="Roboto" panose="02000000000000000000" pitchFamily="2" charset="0"/>
            </a:endParaRP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34F5AF2F-E5D9-0444-9CC5-1F98AC3AA167}"/>
              </a:ext>
            </a:extLst>
          </p:cNvPr>
          <p:cNvSpPr/>
          <p:nvPr userDrawn="1"/>
        </p:nvSpPr>
        <p:spPr>
          <a:xfrm>
            <a:off x="7824187" y="1002086"/>
            <a:ext cx="230788" cy="230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  <p:sp>
        <p:nvSpPr>
          <p:cNvPr id="12" name="Łuk blokowy 11">
            <a:extLst>
              <a:ext uri="{FF2B5EF4-FFF2-40B4-BE49-F238E27FC236}">
                <a16:creationId xmlns:a16="http://schemas.microsoft.com/office/drawing/2014/main" id="{E6F1F0EE-F66B-C741-96EF-359DB6847246}"/>
              </a:ext>
            </a:extLst>
          </p:cNvPr>
          <p:cNvSpPr/>
          <p:nvPr userDrawn="1"/>
        </p:nvSpPr>
        <p:spPr>
          <a:xfrm rot="10800000">
            <a:off x="6908243" y="1002086"/>
            <a:ext cx="5066168" cy="5066168"/>
          </a:xfrm>
          <a:prstGeom prst="blockArc">
            <a:avLst>
              <a:gd name="adj1" fmla="val 10790409"/>
              <a:gd name="adj2" fmla="val 16201009"/>
              <a:gd name="adj3" fmla="val 21612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3" name="Wycinek okręgu 22">
            <a:extLst>
              <a:ext uri="{FF2B5EF4-FFF2-40B4-BE49-F238E27FC236}">
                <a16:creationId xmlns:a16="http://schemas.microsoft.com/office/drawing/2014/main" id="{48258F08-0A0E-7E46-BF73-7D24A67112AA}"/>
              </a:ext>
            </a:extLst>
          </p:cNvPr>
          <p:cNvSpPr/>
          <p:nvPr userDrawn="1"/>
        </p:nvSpPr>
        <p:spPr>
          <a:xfrm rot="16200000">
            <a:off x="5755118" y="4712617"/>
            <a:ext cx="1842615" cy="1842615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202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0" grpId="0" animBg="1"/>
      <p:bldP spid="12" grpId="0" animBg="1"/>
      <p:bldP spid="13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kcup hand tablet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6">
            <a:extLst>
              <a:ext uri="{FF2B5EF4-FFF2-40B4-BE49-F238E27FC236}">
                <a16:creationId xmlns:a16="http://schemas.microsoft.com/office/drawing/2014/main" id="{FB6E4787-B6C0-4956-B998-304FF957D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2987" y="1196752"/>
            <a:ext cx="5351485" cy="4052207"/>
          </a:xfrm>
          <a:prstGeom prst="roundRect">
            <a:avLst>
              <a:gd name="adj" fmla="val 774"/>
            </a:avLst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228600" indent="-228600" algn="ctr">
              <a:buNone/>
              <a:defRPr lang="pl-PL" sz="2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icon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to </a:t>
            </a:r>
            <a:r>
              <a:rPr lang="pl-PL" dirty="0" err="1"/>
              <a:t>add</a:t>
            </a:r>
            <a:r>
              <a:rPr lang="pl-PL" dirty="0"/>
              <a:t> a </a:t>
            </a:r>
            <a:r>
              <a:rPr lang="pl-PL" dirty="0" err="1"/>
              <a:t>screenshot</a:t>
            </a:r>
            <a:endParaRPr lang="pl-PL" dirty="0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3" y="332656"/>
            <a:ext cx="3221856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8B2AC91-D726-4A44-B02C-B33F2CF37914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24">
            <a:extLst>
              <a:ext uri="{FF2B5EF4-FFF2-40B4-BE49-F238E27FC236}">
                <a16:creationId xmlns:a16="http://schemas.microsoft.com/office/drawing/2014/main" id="{C4F3B0B9-E873-F742-BEBE-F6F6CD5D76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40" y="2492896"/>
            <a:ext cx="3225800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07121721-C1BE-4BFE-86E8-389220748B7E}"/>
              </a:ext>
            </a:extLst>
          </p:cNvPr>
          <p:cNvSpPr/>
          <p:nvPr userDrawn="1"/>
        </p:nvSpPr>
        <p:spPr>
          <a:xfrm>
            <a:off x="9291014" y="6049895"/>
            <a:ext cx="230788" cy="230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  <p:sp>
        <p:nvSpPr>
          <p:cNvPr id="17" name="Łuk blokowy 16">
            <a:extLst>
              <a:ext uri="{FF2B5EF4-FFF2-40B4-BE49-F238E27FC236}">
                <a16:creationId xmlns:a16="http://schemas.microsoft.com/office/drawing/2014/main" id="{F3FF57D1-C973-417E-8420-F8688BC48197}"/>
              </a:ext>
            </a:extLst>
          </p:cNvPr>
          <p:cNvSpPr/>
          <p:nvPr userDrawn="1"/>
        </p:nvSpPr>
        <p:spPr>
          <a:xfrm rot="10800000">
            <a:off x="8417746" y="3356992"/>
            <a:ext cx="3366724" cy="3366724"/>
          </a:xfrm>
          <a:prstGeom prst="blockArc">
            <a:avLst>
              <a:gd name="adj1" fmla="val 10790409"/>
              <a:gd name="adj2" fmla="val 16201009"/>
              <a:gd name="adj3" fmla="val 21612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9" name="Wycinek okręgu 22">
            <a:extLst>
              <a:ext uri="{FF2B5EF4-FFF2-40B4-BE49-F238E27FC236}">
                <a16:creationId xmlns:a16="http://schemas.microsoft.com/office/drawing/2014/main" id="{A4809F5D-C322-4507-ADC6-8440354C0B5F}"/>
              </a:ext>
            </a:extLst>
          </p:cNvPr>
          <p:cNvSpPr/>
          <p:nvPr userDrawn="1"/>
        </p:nvSpPr>
        <p:spPr>
          <a:xfrm rot="16200000">
            <a:off x="5245262" y="5203234"/>
            <a:ext cx="1469701" cy="1469701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3" name="Wycinek okręgu 22">
            <a:extLst>
              <a:ext uri="{FF2B5EF4-FFF2-40B4-BE49-F238E27FC236}">
                <a16:creationId xmlns:a16="http://schemas.microsoft.com/office/drawing/2014/main" id="{E3D1DB43-AB01-46A2-AB01-104F2A7929D3}"/>
              </a:ext>
            </a:extLst>
          </p:cNvPr>
          <p:cNvSpPr/>
          <p:nvPr userDrawn="1"/>
        </p:nvSpPr>
        <p:spPr>
          <a:xfrm rot="5400000">
            <a:off x="10291619" y="389385"/>
            <a:ext cx="1492850" cy="149285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2746BAF3-362C-4640-8CF7-99E5717EC2C6}"/>
              </a:ext>
            </a:extLst>
          </p:cNvPr>
          <p:cNvSpPr/>
          <p:nvPr userDrawn="1"/>
        </p:nvSpPr>
        <p:spPr>
          <a:xfrm>
            <a:off x="4064012" y="470773"/>
            <a:ext cx="172123" cy="17212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aseline="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708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13" grpId="0" animBg="1"/>
      <p:bldP spid="14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lajd pod mockupy wstawi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FCA21E4B-539A-E246-A6C0-497C7C076079}"/>
              </a:ext>
            </a:extLst>
          </p:cNvPr>
          <p:cNvSpPr/>
          <p:nvPr userDrawn="1"/>
        </p:nvSpPr>
        <p:spPr>
          <a:xfrm flipH="1">
            <a:off x="8975724" y="0"/>
            <a:ext cx="321627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2CFC75B4-16A8-E64E-8565-F359A10CC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981" y="332656"/>
            <a:ext cx="5987281" cy="1800437"/>
          </a:xfrm>
        </p:spPr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F93BE376-D344-A440-8529-CC7350687175}"/>
              </a:ext>
            </a:extLst>
          </p:cNvPr>
          <p:cNvCxnSpPr>
            <a:cxnSpLocks/>
          </p:cNvCxnSpPr>
          <p:nvPr userDrawn="1"/>
        </p:nvCxnSpPr>
        <p:spPr>
          <a:xfrm flipH="1">
            <a:off x="684982" y="2290662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26145EF-6C92-B546-BFA6-B9A715EF9F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2492896"/>
            <a:ext cx="5992407" cy="367240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5836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0C15C8-E7C2-2947-964A-78AEBFC027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9" y="1484784"/>
            <a:ext cx="10829924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601771"/>
      </p:ext>
    </p:extLst>
  </p:cSld>
  <p:clrMapOvr>
    <a:masterClrMapping/>
  </p:clrMapOvr>
  <p:transition spd="slow">
    <p:wip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2CD0853-6B39-4D2D-B5C0-794B753D2D23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096967"/>
      </p:ext>
    </p:extLst>
  </p:cSld>
  <p:clrMapOvr>
    <a:masterClrMapping/>
  </p:clrMapOvr>
  <p:transition spd="slow">
    <p:wip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188" y="744008"/>
            <a:ext cx="668178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>
            <a:lvl1pPr marL="0" indent="0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DFB9E859-E121-448E-B9E4-9BB30AF9F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59772" y="-603448"/>
            <a:ext cx="3225801" cy="6048672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pl-PL" sz="59500" b="1" kern="1200" cap="none" spc="0" dirty="0">
                <a:ln w="2540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ln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3B1B9D95-86E1-4DAA-A219-C1FCD67E711C}"/>
              </a:ext>
            </a:extLst>
          </p:cNvPr>
          <p:cNvCxnSpPr>
            <a:cxnSpLocks/>
          </p:cNvCxnSpPr>
          <p:nvPr userDrawn="1"/>
        </p:nvCxnSpPr>
        <p:spPr>
          <a:xfrm>
            <a:off x="1373188" y="3429000"/>
            <a:ext cx="184308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5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aokrąglony prostokąt 64">
            <a:extLst>
              <a:ext uri="{FF2B5EF4-FFF2-40B4-BE49-F238E27FC236}">
                <a16:creationId xmlns:a16="http://schemas.microsoft.com/office/drawing/2014/main" id="{D597DD71-37DF-2444-B4C3-F4A5286D8060}"/>
              </a:ext>
            </a:extLst>
          </p:cNvPr>
          <p:cNvSpPr/>
          <p:nvPr userDrawn="1"/>
        </p:nvSpPr>
        <p:spPr>
          <a:xfrm>
            <a:off x="5511647" y="1652092"/>
            <a:ext cx="4608514" cy="42971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EEFFC"/>
              </a:gs>
              <a:gs pos="100000">
                <a:srgbClr val="DEE2F8"/>
              </a:gs>
            </a:gsLst>
            <a:lin ang="8100000" scaled="1"/>
            <a:tileRect/>
          </a:gra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71" name="Dowolny kształt 70">
            <a:extLst>
              <a:ext uri="{FF2B5EF4-FFF2-40B4-BE49-F238E27FC236}">
                <a16:creationId xmlns:a16="http://schemas.microsoft.com/office/drawing/2014/main" id="{0E6F1874-1DF0-E545-B96F-3C91C07DA556}"/>
              </a:ext>
            </a:extLst>
          </p:cNvPr>
          <p:cNvSpPr/>
          <p:nvPr userDrawn="1"/>
        </p:nvSpPr>
        <p:spPr>
          <a:xfrm>
            <a:off x="5516706" y="1652092"/>
            <a:ext cx="4602563" cy="1045686"/>
          </a:xfrm>
          <a:custGeom>
            <a:avLst/>
            <a:gdLst>
              <a:gd name="connsiteX0" fmla="*/ 0 w 3912891"/>
              <a:gd name="connsiteY0" fmla="*/ 0 h 1045686"/>
              <a:gd name="connsiteX1" fmla="*/ 3912891 w 3912891"/>
              <a:gd name="connsiteY1" fmla="*/ 0 h 1045686"/>
              <a:gd name="connsiteX2" fmla="*/ 3912891 w 3912891"/>
              <a:gd name="connsiteY2" fmla="*/ 911289 h 1045686"/>
              <a:gd name="connsiteX3" fmla="*/ 2189816 w 3912891"/>
              <a:gd name="connsiteY3" fmla="*/ 911289 h 1045686"/>
              <a:gd name="connsiteX4" fmla="*/ 1953918 w 3912891"/>
              <a:gd name="connsiteY4" fmla="*/ 1045686 h 1045686"/>
              <a:gd name="connsiteX5" fmla="*/ 1718020 w 3912891"/>
              <a:gd name="connsiteY5" fmla="*/ 911289 h 1045686"/>
              <a:gd name="connsiteX6" fmla="*/ 0 w 3912891"/>
              <a:gd name="connsiteY6" fmla="*/ 911289 h 104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2891" h="1045686">
                <a:moveTo>
                  <a:pt x="0" y="0"/>
                </a:moveTo>
                <a:lnTo>
                  <a:pt x="3912891" y="0"/>
                </a:lnTo>
                <a:lnTo>
                  <a:pt x="3912891" y="911289"/>
                </a:lnTo>
                <a:lnTo>
                  <a:pt x="2189816" y="911289"/>
                </a:lnTo>
                <a:lnTo>
                  <a:pt x="1953918" y="1045686"/>
                </a:lnTo>
                <a:lnTo>
                  <a:pt x="1718020" y="911289"/>
                </a:lnTo>
                <a:lnTo>
                  <a:pt x="0" y="911289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6" name="Zaokrąglony prostokąt 25">
            <a:extLst>
              <a:ext uri="{FF2B5EF4-FFF2-40B4-BE49-F238E27FC236}">
                <a16:creationId xmlns:a16="http://schemas.microsoft.com/office/drawing/2014/main" id="{C9EC1060-8413-F04B-AAB3-713BEA83EE01}"/>
              </a:ext>
            </a:extLst>
          </p:cNvPr>
          <p:cNvSpPr/>
          <p:nvPr userDrawn="1"/>
        </p:nvSpPr>
        <p:spPr>
          <a:xfrm>
            <a:off x="2064548" y="1905645"/>
            <a:ext cx="3235914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8" name="Dowolny kształt 37">
            <a:extLst>
              <a:ext uri="{FF2B5EF4-FFF2-40B4-BE49-F238E27FC236}">
                <a16:creationId xmlns:a16="http://schemas.microsoft.com/office/drawing/2014/main" id="{A4C7896F-33D0-CD49-A0F3-C990E12B812C}"/>
              </a:ext>
            </a:extLst>
          </p:cNvPr>
          <p:cNvSpPr/>
          <p:nvPr userDrawn="1"/>
        </p:nvSpPr>
        <p:spPr>
          <a:xfrm rot="10800000">
            <a:off x="2069606" y="1905645"/>
            <a:ext cx="3225800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Table</a:t>
            </a:r>
            <a:r>
              <a:rPr lang="pl-PL" dirty="0"/>
              <a:t> 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7" name="Symbol zastępczy tekstu 27">
            <a:extLst>
              <a:ext uri="{FF2B5EF4-FFF2-40B4-BE49-F238E27FC236}">
                <a16:creationId xmlns:a16="http://schemas.microsoft.com/office/drawing/2014/main" id="{E7127F0F-8EE0-F947-8C57-62499D1777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61768" y="3731995"/>
            <a:ext cx="2841478" cy="1642744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11D5AB90-C5AB-7244-B6A8-F2B96AA910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61767" y="2060849"/>
            <a:ext cx="2841478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67" name="Symbol zastępczy tekstu 27">
            <a:extLst>
              <a:ext uri="{FF2B5EF4-FFF2-40B4-BE49-F238E27FC236}">
                <a16:creationId xmlns:a16="http://schemas.microsoft.com/office/drawing/2014/main" id="{8D98D8AE-A5A2-7543-80D7-A99A351E44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49885" y="3711911"/>
            <a:ext cx="3342307" cy="2004461"/>
          </a:xfrm>
        </p:spPr>
        <p:txBody>
          <a:bodyPr vert="horz" lIns="0" tIns="45720" rIns="0" bIns="45720" rtlCol="0"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marL="228600" lvl="0" indent="-228600" algn="ctr"/>
            <a:endParaRPr lang="pl-PL" dirty="0"/>
          </a:p>
        </p:txBody>
      </p:sp>
      <p:sp>
        <p:nvSpPr>
          <p:cNvPr id="69" name="Symbol zastępczy tekstu 27">
            <a:extLst>
              <a:ext uri="{FF2B5EF4-FFF2-40B4-BE49-F238E27FC236}">
                <a16:creationId xmlns:a16="http://schemas.microsoft.com/office/drawing/2014/main" id="{A08D3A45-C1A9-6D49-B782-B511AFBBAB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9884" y="1807298"/>
            <a:ext cx="3342307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71BCB501-2178-014B-BD73-3FFE18E2E4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61768" y="3126272"/>
            <a:ext cx="2841477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899D2BE6-A67D-D348-A587-48EB016C92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44827" y="3128844"/>
            <a:ext cx="3342306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</p:spTree>
    <p:extLst>
      <p:ext uri="{BB962C8B-B14F-4D97-AF65-F5344CB8AC3E}">
        <p14:creationId xmlns:p14="http://schemas.microsoft.com/office/powerpoint/2010/main" val="1926520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aokrąglony prostokąt 64">
            <a:extLst>
              <a:ext uri="{FF2B5EF4-FFF2-40B4-BE49-F238E27FC236}">
                <a16:creationId xmlns:a16="http://schemas.microsoft.com/office/drawing/2014/main" id="{D597DD71-37DF-2444-B4C3-F4A5286D8060}"/>
              </a:ext>
            </a:extLst>
          </p:cNvPr>
          <p:cNvSpPr/>
          <p:nvPr userDrawn="1"/>
        </p:nvSpPr>
        <p:spPr>
          <a:xfrm>
            <a:off x="4137024" y="1652092"/>
            <a:ext cx="3917950" cy="42971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EEFFC"/>
              </a:gs>
              <a:gs pos="100000">
                <a:srgbClr val="DEE2F8"/>
              </a:gs>
            </a:gsLst>
            <a:lin ang="8100000" scaled="1"/>
            <a:tileRect/>
          </a:gra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71" name="Dowolny kształt 70">
            <a:extLst>
              <a:ext uri="{FF2B5EF4-FFF2-40B4-BE49-F238E27FC236}">
                <a16:creationId xmlns:a16="http://schemas.microsoft.com/office/drawing/2014/main" id="{0E6F1874-1DF0-E545-B96F-3C91C07DA556}"/>
              </a:ext>
            </a:extLst>
          </p:cNvPr>
          <p:cNvSpPr/>
          <p:nvPr userDrawn="1"/>
        </p:nvSpPr>
        <p:spPr>
          <a:xfrm>
            <a:off x="4142083" y="1652092"/>
            <a:ext cx="3912891" cy="1045686"/>
          </a:xfrm>
          <a:custGeom>
            <a:avLst/>
            <a:gdLst>
              <a:gd name="connsiteX0" fmla="*/ 0 w 3912891"/>
              <a:gd name="connsiteY0" fmla="*/ 0 h 1045686"/>
              <a:gd name="connsiteX1" fmla="*/ 3912891 w 3912891"/>
              <a:gd name="connsiteY1" fmla="*/ 0 h 1045686"/>
              <a:gd name="connsiteX2" fmla="*/ 3912891 w 3912891"/>
              <a:gd name="connsiteY2" fmla="*/ 911289 h 1045686"/>
              <a:gd name="connsiteX3" fmla="*/ 2189816 w 3912891"/>
              <a:gd name="connsiteY3" fmla="*/ 911289 h 1045686"/>
              <a:gd name="connsiteX4" fmla="*/ 1953918 w 3912891"/>
              <a:gd name="connsiteY4" fmla="*/ 1045686 h 1045686"/>
              <a:gd name="connsiteX5" fmla="*/ 1718020 w 3912891"/>
              <a:gd name="connsiteY5" fmla="*/ 911289 h 1045686"/>
              <a:gd name="connsiteX6" fmla="*/ 0 w 3912891"/>
              <a:gd name="connsiteY6" fmla="*/ 911289 h 104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2891" h="1045686">
                <a:moveTo>
                  <a:pt x="0" y="0"/>
                </a:moveTo>
                <a:lnTo>
                  <a:pt x="3912891" y="0"/>
                </a:lnTo>
                <a:lnTo>
                  <a:pt x="3912891" y="911289"/>
                </a:lnTo>
                <a:lnTo>
                  <a:pt x="2189816" y="911289"/>
                </a:lnTo>
                <a:lnTo>
                  <a:pt x="1953918" y="1045686"/>
                </a:lnTo>
                <a:lnTo>
                  <a:pt x="1718020" y="911289"/>
                </a:lnTo>
                <a:lnTo>
                  <a:pt x="0" y="911289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6" name="Zaokrąglony prostokąt 25">
            <a:extLst>
              <a:ext uri="{FF2B5EF4-FFF2-40B4-BE49-F238E27FC236}">
                <a16:creationId xmlns:a16="http://schemas.microsoft.com/office/drawing/2014/main" id="{C9EC1060-8413-F04B-AAB3-713BEA83EE01}"/>
              </a:ext>
            </a:extLst>
          </p:cNvPr>
          <p:cNvSpPr/>
          <p:nvPr userDrawn="1"/>
        </p:nvSpPr>
        <p:spPr>
          <a:xfrm>
            <a:off x="681038" y="1905645"/>
            <a:ext cx="3235914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8" name="Dowolny kształt 37">
            <a:extLst>
              <a:ext uri="{FF2B5EF4-FFF2-40B4-BE49-F238E27FC236}">
                <a16:creationId xmlns:a16="http://schemas.microsoft.com/office/drawing/2014/main" id="{A4C7896F-33D0-CD49-A0F3-C990E12B812C}"/>
              </a:ext>
            </a:extLst>
          </p:cNvPr>
          <p:cNvSpPr/>
          <p:nvPr userDrawn="1"/>
        </p:nvSpPr>
        <p:spPr>
          <a:xfrm rot="10800000">
            <a:off x="686096" y="1905645"/>
            <a:ext cx="3225800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Table</a:t>
            </a:r>
            <a:r>
              <a:rPr lang="pl-PL" dirty="0"/>
              <a:t> 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7" name="Symbol zastępczy tekstu 27">
            <a:extLst>
              <a:ext uri="{FF2B5EF4-FFF2-40B4-BE49-F238E27FC236}">
                <a16:creationId xmlns:a16="http://schemas.microsoft.com/office/drawing/2014/main" id="{E7127F0F-8EE0-F947-8C57-62499D1777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8258" y="3731995"/>
            <a:ext cx="2841478" cy="1642744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11D5AB90-C5AB-7244-B6A8-F2B96AA910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257" y="2060849"/>
            <a:ext cx="2841478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59" name="Zaokrąglony prostokąt 58">
            <a:extLst>
              <a:ext uri="{FF2B5EF4-FFF2-40B4-BE49-F238E27FC236}">
                <a16:creationId xmlns:a16="http://schemas.microsoft.com/office/drawing/2014/main" id="{FBD50BEE-9794-4944-8948-1695BF98D89F}"/>
              </a:ext>
            </a:extLst>
          </p:cNvPr>
          <p:cNvSpPr/>
          <p:nvPr userDrawn="1"/>
        </p:nvSpPr>
        <p:spPr>
          <a:xfrm>
            <a:off x="8280105" y="1904122"/>
            <a:ext cx="3230858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60" name="Dowolny kształt 59">
            <a:extLst>
              <a:ext uri="{FF2B5EF4-FFF2-40B4-BE49-F238E27FC236}">
                <a16:creationId xmlns:a16="http://schemas.microsoft.com/office/drawing/2014/main" id="{D9A6AE35-0B3E-E944-B340-D1F511D24AE8}"/>
              </a:ext>
            </a:extLst>
          </p:cNvPr>
          <p:cNvSpPr/>
          <p:nvPr userDrawn="1"/>
        </p:nvSpPr>
        <p:spPr>
          <a:xfrm rot="10800000">
            <a:off x="8285163" y="1904122"/>
            <a:ext cx="3225800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61" name="Symbol zastępczy tekstu 27">
            <a:extLst>
              <a:ext uri="{FF2B5EF4-FFF2-40B4-BE49-F238E27FC236}">
                <a16:creationId xmlns:a16="http://schemas.microsoft.com/office/drawing/2014/main" id="{4A4D6A58-EFAA-4643-83D7-03A094E8F7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77325" y="3730472"/>
            <a:ext cx="2841478" cy="1642744"/>
          </a:xfrm>
        </p:spPr>
        <p:txBody>
          <a:bodyPr vert="horz" lIns="0" tIns="45720" rIns="0" bIns="45720" rtlCol="0"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marL="228600" lvl="0" indent="-228600" algn="ctr"/>
            <a:endParaRPr lang="pl-PL" dirty="0"/>
          </a:p>
        </p:txBody>
      </p:sp>
      <p:sp>
        <p:nvSpPr>
          <p:cNvPr id="63" name="Symbol zastępczy tekstu 27">
            <a:extLst>
              <a:ext uri="{FF2B5EF4-FFF2-40B4-BE49-F238E27FC236}">
                <a16:creationId xmlns:a16="http://schemas.microsoft.com/office/drawing/2014/main" id="{85039359-F92B-7E4A-8036-FE52E3C2CB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7324" y="2059326"/>
            <a:ext cx="2841478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67" name="Symbol zastępczy tekstu 27">
            <a:extLst>
              <a:ext uri="{FF2B5EF4-FFF2-40B4-BE49-F238E27FC236}">
                <a16:creationId xmlns:a16="http://schemas.microsoft.com/office/drawing/2014/main" id="{8D98D8AE-A5A2-7543-80D7-A99A351E44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75263" y="3711911"/>
            <a:ext cx="2841478" cy="2004461"/>
          </a:xfrm>
        </p:spPr>
        <p:txBody>
          <a:bodyPr vert="horz" lIns="0" tIns="45720" rIns="0" bIns="45720" rtlCol="0"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lang="pl-PL" sz="1800" dirty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228600" lvl="0" indent="-228600" algn="ctr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marL="228600" lvl="0" indent="-228600" algn="ctr"/>
            <a:endParaRPr lang="pl-PL" dirty="0"/>
          </a:p>
        </p:txBody>
      </p:sp>
      <p:sp>
        <p:nvSpPr>
          <p:cNvPr id="69" name="Symbol zastępczy tekstu 27">
            <a:extLst>
              <a:ext uri="{FF2B5EF4-FFF2-40B4-BE49-F238E27FC236}">
                <a16:creationId xmlns:a16="http://schemas.microsoft.com/office/drawing/2014/main" id="{A08D3A45-C1A9-6D49-B782-B511AFBBAB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75262" y="1807298"/>
            <a:ext cx="2841478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71BCB501-2178-014B-BD73-3FFE18E2E4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8258" y="3126272"/>
            <a:ext cx="2841477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899D2BE6-A67D-D348-A587-48EB016C92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70204" y="3128844"/>
            <a:ext cx="2841477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43" name="Symbol zastępczy tekstu 3">
            <a:extLst>
              <a:ext uri="{FF2B5EF4-FFF2-40B4-BE49-F238E27FC236}">
                <a16:creationId xmlns:a16="http://schemas.microsoft.com/office/drawing/2014/main" id="{8E9A3600-7FF1-5D40-88D3-C71B1751B56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80204" y="3128844"/>
            <a:ext cx="2841477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</p:spTree>
    <p:extLst>
      <p:ext uri="{BB962C8B-B14F-4D97-AF65-F5344CB8AC3E}">
        <p14:creationId xmlns:p14="http://schemas.microsoft.com/office/powerpoint/2010/main" val="33503597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aokrąglony prostokąt 25">
            <a:extLst>
              <a:ext uri="{FF2B5EF4-FFF2-40B4-BE49-F238E27FC236}">
                <a16:creationId xmlns:a16="http://schemas.microsoft.com/office/drawing/2014/main" id="{C9EC1060-8413-F04B-AAB3-713BEA83EE01}"/>
              </a:ext>
            </a:extLst>
          </p:cNvPr>
          <p:cNvSpPr/>
          <p:nvPr userDrawn="1"/>
        </p:nvSpPr>
        <p:spPr>
          <a:xfrm>
            <a:off x="681038" y="1905645"/>
            <a:ext cx="2540295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8" name="Dowolny kształt 37">
            <a:extLst>
              <a:ext uri="{FF2B5EF4-FFF2-40B4-BE49-F238E27FC236}">
                <a16:creationId xmlns:a16="http://schemas.microsoft.com/office/drawing/2014/main" id="{A4C7896F-33D0-CD49-A0F3-C990E12B812C}"/>
              </a:ext>
            </a:extLst>
          </p:cNvPr>
          <p:cNvSpPr/>
          <p:nvPr userDrawn="1"/>
        </p:nvSpPr>
        <p:spPr>
          <a:xfrm rot="10800000">
            <a:off x="686096" y="1905644"/>
            <a:ext cx="2535237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Table</a:t>
            </a:r>
            <a:r>
              <a:rPr lang="pl-PL" dirty="0"/>
              <a:t> 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7" name="Symbol zastępczy tekstu 27">
            <a:extLst>
              <a:ext uri="{FF2B5EF4-FFF2-40B4-BE49-F238E27FC236}">
                <a16:creationId xmlns:a16="http://schemas.microsoft.com/office/drawing/2014/main" id="{E7127F0F-8EE0-F947-8C57-62499D1777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8258" y="3731995"/>
            <a:ext cx="2154301" cy="1642744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11D5AB90-C5AB-7244-B6A8-F2B96AA910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257" y="2060849"/>
            <a:ext cx="2154301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71BCB501-2178-014B-BD73-3FFE18E2E4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8259" y="3126272"/>
            <a:ext cx="2154300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22" name="Zaokrąglony prostokąt 21">
            <a:extLst>
              <a:ext uri="{FF2B5EF4-FFF2-40B4-BE49-F238E27FC236}">
                <a16:creationId xmlns:a16="http://schemas.microsoft.com/office/drawing/2014/main" id="{F4A5AB4F-AFBF-4045-8768-15B066875C4C}"/>
              </a:ext>
            </a:extLst>
          </p:cNvPr>
          <p:cNvSpPr/>
          <p:nvPr userDrawn="1"/>
        </p:nvSpPr>
        <p:spPr>
          <a:xfrm>
            <a:off x="3465714" y="1592071"/>
            <a:ext cx="2514399" cy="429718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EEFFC"/>
              </a:gs>
              <a:gs pos="100000">
                <a:srgbClr val="DEE2F8"/>
              </a:gs>
            </a:gsLst>
            <a:lin ang="8100000" scaled="1"/>
            <a:tileRect/>
          </a:gra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3" name="Dowolny kształt 22">
            <a:extLst>
              <a:ext uri="{FF2B5EF4-FFF2-40B4-BE49-F238E27FC236}">
                <a16:creationId xmlns:a16="http://schemas.microsoft.com/office/drawing/2014/main" id="{8A321D0F-CC7B-7846-A7F3-24168B56BE2A}"/>
              </a:ext>
            </a:extLst>
          </p:cNvPr>
          <p:cNvSpPr/>
          <p:nvPr userDrawn="1"/>
        </p:nvSpPr>
        <p:spPr>
          <a:xfrm rot="10800000">
            <a:off x="3470771" y="1592070"/>
            <a:ext cx="2509393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24" name="Symbol zastępczy tekstu 27">
            <a:extLst>
              <a:ext uri="{FF2B5EF4-FFF2-40B4-BE49-F238E27FC236}">
                <a16:creationId xmlns:a16="http://schemas.microsoft.com/office/drawing/2014/main" id="{8890DE2B-0F24-8C4B-BCA1-A4123981220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62935" y="3418421"/>
            <a:ext cx="2132340" cy="2326821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25" name="Symbol zastępczy tekstu 27">
            <a:extLst>
              <a:ext uri="{FF2B5EF4-FFF2-40B4-BE49-F238E27FC236}">
                <a16:creationId xmlns:a16="http://schemas.microsoft.com/office/drawing/2014/main" id="{33DE9391-1891-814B-AC7E-1C05D512267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62934" y="1747276"/>
            <a:ext cx="2132340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F129B05C-EB37-C045-BF52-85AEA0CBDA2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662935" y="2812699"/>
            <a:ext cx="2132339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31" name="Zaokrąglony prostokąt 30">
            <a:extLst>
              <a:ext uri="{FF2B5EF4-FFF2-40B4-BE49-F238E27FC236}">
                <a16:creationId xmlns:a16="http://schemas.microsoft.com/office/drawing/2014/main" id="{52BEE2E8-0834-6744-9C18-889997E462E1}"/>
              </a:ext>
            </a:extLst>
          </p:cNvPr>
          <p:cNvSpPr/>
          <p:nvPr userDrawn="1"/>
        </p:nvSpPr>
        <p:spPr>
          <a:xfrm>
            <a:off x="6206830" y="1905646"/>
            <a:ext cx="2540295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2" name="Dowolny kształt 31">
            <a:extLst>
              <a:ext uri="{FF2B5EF4-FFF2-40B4-BE49-F238E27FC236}">
                <a16:creationId xmlns:a16="http://schemas.microsoft.com/office/drawing/2014/main" id="{886CD9A3-F95A-FA42-8D97-0B4B20306EDD}"/>
              </a:ext>
            </a:extLst>
          </p:cNvPr>
          <p:cNvSpPr/>
          <p:nvPr userDrawn="1"/>
        </p:nvSpPr>
        <p:spPr>
          <a:xfrm rot="10800000">
            <a:off x="6211888" y="1905645"/>
            <a:ext cx="2535237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0A1DC418-F279-4F4C-967D-E0F4DC463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04050" y="3731996"/>
            <a:ext cx="2154301" cy="1642744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34" name="Symbol zastępczy tekstu 27">
            <a:extLst>
              <a:ext uri="{FF2B5EF4-FFF2-40B4-BE49-F238E27FC236}">
                <a16:creationId xmlns:a16="http://schemas.microsoft.com/office/drawing/2014/main" id="{8B3CD24E-A1FB-C944-B5E0-038BE7E8A20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404049" y="2060850"/>
            <a:ext cx="2154301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AB1DEE94-479B-FC44-A8C0-CF7C8750795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04051" y="3126273"/>
            <a:ext cx="2154300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  <p:sp>
        <p:nvSpPr>
          <p:cNvPr id="36" name="Zaokrąglony prostokąt 35">
            <a:extLst>
              <a:ext uri="{FF2B5EF4-FFF2-40B4-BE49-F238E27FC236}">
                <a16:creationId xmlns:a16="http://schemas.microsoft.com/office/drawing/2014/main" id="{965B970D-25A8-DE4B-92B4-30FCE1301925}"/>
              </a:ext>
            </a:extLst>
          </p:cNvPr>
          <p:cNvSpPr/>
          <p:nvPr userDrawn="1"/>
        </p:nvSpPr>
        <p:spPr>
          <a:xfrm>
            <a:off x="8968733" y="1907844"/>
            <a:ext cx="2540295" cy="36901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7" name="Dowolny kształt 36">
            <a:extLst>
              <a:ext uri="{FF2B5EF4-FFF2-40B4-BE49-F238E27FC236}">
                <a16:creationId xmlns:a16="http://schemas.microsoft.com/office/drawing/2014/main" id="{9E189C3E-05CF-1D4B-9549-623DF0587BCE}"/>
              </a:ext>
            </a:extLst>
          </p:cNvPr>
          <p:cNvSpPr/>
          <p:nvPr userDrawn="1"/>
        </p:nvSpPr>
        <p:spPr>
          <a:xfrm rot="10800000">
            <a:off x="8973791" y="1907843"/>
            <a:ext cx="2535237" cy="1045685"/>
          </a:xfrm>
          <a:custGeom>
            <a:avLst/>
            <a:gdLst>
              <a:gd name="connsiteX0" fmla="*/ 3225800 w 3225800"/>
              <a:gd name="connsiteY0" fmla="*/ 1045685 h 1045685"/>
              <a:gd name="connsiteX1" fmla="*/ 0 w 3225800"/>
              <a:gd name="connsiteY1" fmla="*/ 1045685 h 1045685"/>
              <a:gd name="connsiteX2" fmla="*/ 0 w 3225800"/>
              <a:gd name="connsiteY2" fmla="*/ 170402 h 1045685"/>
              <a:gd name="connsiteX3" fmla="*/ 1313805 w 3225800"/>
              <a:gd name="connsiteY3" fmla="*/ 170402 h 1045685"/>
              <a:gd name="connsiteX4" fmla="*/ 1612900 w 3225800"/>
              <a:gd name="connsiteY4" fmla="*/ 0 h 1045685"/>
              <a:gd name="connsiteX5" fmla="*/ 1911995 w 3225800"/>
              <a:gd name="connsiteY5" fmla="*/ 170402 h 1045685"/>
              <a:gd name="connsiteX6" fmla="*/ 3225800 w 3225800"/>
              <a:gd name="connsiteY6" fmla="*/ 170402 h 104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800" h="1045685">
                <a:moveTo>
                  <a:pt x="3225800" y="1045685"/>
                </a:moveTo>
                <a:lnTo>
                  <a:pt x="0" y="1045685"/>
                </a:lnTo>
                <a:lnTo>
                  <a:pt x="0" y="170402"/>
                </a:lnTo>
                <a:lnTo>
                  <a:pt x="1313805" y="170402"/>
                </a:lnTo>
                <a:lnTo>
                  <a:pt x="1612900" y="0"/>
                </a:lnTo>
                <a:lnTo>
                  <a:pt x="1911995" y="170402"/>
                </a:lnTo>
                <a:lnTo>
                  <a:pt x="3225800" y="170402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9" name="Symbol zastępczy tekstu 27">
            <a:extLst>
              <a:ext uri="{FF2B5EF4-FFF2-40B4-BE49-F238E27FC236}">
                <a16:creationId xmlns:a16="http://schemas.microsoft.com/office/drawing/2014/main" id="{D7063611-1C62-C348-9BA6-B05C3158B17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65953" y="3734194"/>
            <a:ext cx="2154301" cy="1642744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40" name="Symbol zastępczy tekstu 27">
            <a:extLst>
              <a:ext uri="{FF2B5EF4-FFF2-40B4-BE49-F238E27FC236}">
                <a16:creationId xmlns:a16="http://schemas.microsoft.com/office/drawing/2014/main" id="{BDC26051-0837-0A4E-8C03-4CCE33ACFE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5952" y="2063048"/>
            <a:ext cx="2154301" cy="50405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/>
              <a:t>Plan </a:t>
            </a:r>
            <a:r>
              <a:rPr lang="pl-PL" dirty="0" err="1"/>
              <a:t>name</a:t>
            </a:r>
            <a:endParaRPr lang="pl-PL" dirty="0"/>
          </a:p>
        </p:txBody>
      </p:sp>
      <p:sp>
        <p:nvSpPr>
          <p:cNvPr id="42" name="Symbol zastępczy tekstu 3">
            <a:extLst>
              <a:ext uri="{FF2B5EF4-FFF2-40B4-BE49-F238E27FC236}">
                <a16:creationId xmlns:a16="http://schemas.microsoft.com/office/drawing/2014/main" id="{D0782B17-AA43-4545-846F-D13629B5BE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65954" y="3128471"/>
            <a:ext cx="2154300" cy="49867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</a:lstStyle>
          <a:p>
            <a:r>
              <a:rPr lang="pl-PL" dirty="0"/>
              <a:t>$0</a:t>
            </a:r>
          </a:p>
        </p:txBody>
      </p:sp>
    </p:spTree>
    <p:extLst>
      <p:ext uri="{BB962C8B-B14F-4D97-AF65-F5344CB8AC3E}">
        <p14:creationId xmlns:p14="http://schemas.microsoft.com/office/powerpoint/2010/main" val="1759948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 [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5899" y="1"/>
            <a:ext cx="8755063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Table</a:t>
            </a:r>
            <a:r>
              <a:rPr lang="pl-PL" dirty="0"/>
              <a:t> of Content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B9A96BEB-1D11-E64A-A004-21A36EC9D3AA}"/>
              </a:ext>
            </a:extLst>
          </p:cNvPr>
          <p:cNvSpPr/>
          <p:nvPr userDrawn="1"/>
        </p:nvSpPr>
        <p:spPr>
          <a:xfrm>
            <a:off x="1" y="2"/>
            <a:ext cx="1842616" cy="6857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31" name="Łuk blokowy 30">
            <a:extLst>
              <a:ext uri="{FF2B5EF4-FFF2-40B4-BE49-F238E27FC236}">
                <a16:creationId xmlns:a16="http://schemas.microsoft.com/office/drawing/2014/main" id="{6A10F1D3-378B-6143-AF79-780EB93F3ACA}"/>
              </a:ext>
            </a:extLst>
          </p:cNvPr>
          <p:cNvSpPr/>
          <p:nvPr userDrawn="1"/>
        </p:nvSpPr>
        <p:spPr>
          <a:xfrm rot="5400000">
            <a:off x="9522" y="5041814"/>
            <a:ext cx="3657986" cy="3657986"/>
          </a:xfrm>
          <a:prstGeom prst="blockArc">
            <a:avLst>
              <a:gd name="adj1" fmla="val 5422417"/>
              <a:gd name="adj2" fmla="val 10800959"/>
              <a:gd name="adj3" fmla="val 19412"/>
            </a:avLst>
          </a:prstGeom>
          <a:gradFill>
            <a:gsLst>
              <a:gs pos="0">
                <a:schemeClr val="accent2"/>
              </a:gs>
              <a:gs pos="100000">
                <a:schemeClr val="tx2">
                  <a:lumMod val="10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BCB9FE30-6AB0-7542-8126-AF7A2F205DBD}"/>
              </a:ext>
            </a:extLst>
          </p:cNvPr>
          <p:cNvSpPr/>
          <p:nvPr userDrawn="1"/>
        </p:nvSpPr>
        <p:spPr>
          <a:xfrm>
            <a:off x="1040296" y="4707543"/>
            <a:ext cx="205407" cy="2054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33" name="Owal 32">
            <a:extLst>
              <a:ext uri="{FF2B5EF4-FFF2-40B4-BE49-F238E27FC236}">
                <a16:creationId xmlns:a16="http://schemas.microsoft.com/office/drawing/2014/main" id="{738F41BD-3255-EA4F-AD9A-9A3651EEF989}"/>
              </a:ext>
            </a:extLst>
          </p:cNvPr>
          <p:cNvSpPr/>
          <p:nvPr userDrawn="1"/>
        </p:nvSpPr>
        <p:spPr>
          <a:xfrm>
            <a:off x="2063965" y="5988200"/>
            <a:ext cx="205624" cy="2056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44D8AEA9-D018-3844-8FB1-067A1FE1BD3D}"/>
              </a:ext>
            </a:extLst>
          </p:cNvPr>
          <p:cNvSpPr/>
          <p:nvPr userDrawn="1"/>
        </p:nvSpPr>
        <p:spPr>
          <a:xfrm>
            <a:off x="1591486" y="6412551"/>
            <a:ext cx="126876" cy="126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grpSp>
        <p:nvGrpSpPr>
          <p:cNvPr id="35" name="Grupa 34">
            <a:extLst>
              <a:ext uri="{FF2B5EF4-FFF2-40B4-BE49-F238E27FC236}">
                <a16:creationId xmlns:a16="http://schemas.microsoft.com/office/drawing/2014/main" id="{7E62B650-D3CA-B849-9E63-93E0F5779FC1}"/>
              </a:ext>
            </a:extLst>
          </p:cNvPr>
          <p:cNvGrpSpPr/>
          <p:nvPr userDrawn="1"/>
        </p:nvGrpSpPr>
        <p:grpSpPr>
          <a:xfrm>
            <a:off x="-1041430" y="3091018"/>
            <a:ext cx="2081726" cy="2081726"/>
            <a:chOff x="-1041430" y="3091018"/>
            <a:chExt cx="2081726" cy="2081726"/>
          </a:xfrm>
        </p:grpSpPr>
        <p:sp>
          <p:nvSpPr>
            <p:cNvPr id="36" name="Łuk blokowy 35">
              <a:extLst>
                <a:ext uri="{FF2B5EF4-FFF2-40B4-BE49-F238E27FC236}">
                  <a16:creationId xmlns:a16="http://schemas.microsoft.com/office/drawing/2014/main" id="{E0C78454-AA1F-774E-8830-8A7FFA60D22E}"/>
                </a:ext>
              </a:extLst>
            </p:cNvPr>
            <p:cNvSpPr/>
            <p:nvPr userDrawn="1"/>
          </p:nvSpPr>
          <p:spPr>
            <a:xfrm rot="5400000">
              <a:off x="-1041430" y="3091018"/>
              <a:ext cx="2081726" cy="2081726"/>
            </a:xfrm>
            <a:prstGeom prst="blockArc">
              <a:avLst>
                <a:gd name="adj1" fmla="val 16183789"/>
                <a:gd name="adj2" fmla="val 15973"/>
                <a:gd name="adj3" fmla="val 245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37" name="Wycinek okręgu 16">
              <a:extLst>
                <a:ext uri="{FF2B5EF4-FFF2-40B4-BE49-F238E27FC236}">
                  <a16:creationId xmlns:a16="http://schemas.microsoft.com/office/drawing/2014/main" id="{6413053F-1216-8642-90C5-CC1AA3BC914E}"/>
                </a:ext>
              </a:extLst>
            </p:cNvPr>
            <p:cNvSpPr/>
            <p:nvPr userDrawn="1"/>
          </p:nvSpPr>
          <p:spPr>
            <a:xfrm>
              <a:off x="-522463" y="3609418"/>
              <a:ext cx="1044925" cy="1044925"/>
            </a:xfrm>
            <a:prstGeom prst="pie">
              <a:avLst>
                <a:gd name="adj1" fmla="val 16210634"/>
                <a:gd name="adj2" fmla="val 1149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</p:grp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7E42FFB5-8C4C-4AFA-9FF5-5F5211DBCE24}"/>
              </a:ext>
            </a:extLst>
          </p:cNvPr>
          <p:cNvCxnSpPr/>
          <p:nvPr userDrawn="1"/>
        </p:nvCxnSpPr>
        <p:spPr>
          <a:xfrm>
            <a:off x="2755900" y="1184576"/>
            <a:ext cx="182355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80766C2-BD61-4BFC-88FA-4655D97890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55900" y="1484783"/>
            <a:ext cx="8755062" cy="4682009"/>
          </a:xfrm>
        </p:spPr>
        <p:txBody>
          <a:bodyPr vert="horz" lIns="0" tIns="45720" rIns="0" bIns="45720" rtlCol="0"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+mj-lt"/>
              <a:buAutoNum type="arabicPeriod"/>
              <a:tabLst/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1863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2" grpId="0" animBg="1"/>
      <p:bldP spid="33" grpId="0" animBg="1"/>
      <p:bldP spid="34" grpId="0" animBg="1"/>
      <p:bldP spid="2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ig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7A97C80-DF0C-45E3-90A2-A369C784E7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73187" y="4725144"/>
            <a:ext cx="9445625" cy="1411974"/>
          </a:xfrm>
        </p:spPr>
        <p:txBody>
          <a:bodyPr>
            <a:normAutofit/>
          </a:bodyPr>
          <a:lstStyle>
            <a:lvl1pPr marL="0" indent="0" algn="ctr">
              <a:buNone/>
              <a:defRPr lang="pl-PL"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89766D97-63C3-45C5-87D4-51A02CC4A77C}"/>
              </a:ext>
            </a:extLst>
          </p:cNvPr>
          <p:cNvCxnSpPr>
            <a:cxnSpLocks/>
          </p:cNvCxnSpPr>
          <p:nvPr userDrawn="1"/>
        </p:nvCxnSpPr>
        <p:spPr>
          <a:xfrm>
            <a:off x="5174457" y="4529816"/>
            <a:ext cx="1843087" cy="0"/>
          </a:xfrm>
          <a:prstGeom prst="line">
            <a:avLst/>
          </a:prstGeom>
          <a:ln w="22225">
            <a:gradFill flip="none" rotWithShape="1">
              <a:gsLst>
                <a:gs pos="1000">
                  <a:schemeClr val="accent2"/>
                </a:gs>
                <a:gs pos="100000">
                  <a:schemeClr val="accent1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9A3059F5-49BA-A94D-83B4-BE2C4C8C1E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188" y="620688"/>
            <a:ext cx="9445624" cy="3909128"/>
          </a:xfrm>
          <a:noFill/>
        </p:spPr>
        <p:txBody>
          <a:bodyPr anchor="b">
            <a:normAutofit/>
          </a:bodyPr>
          <a:lstStyle>
            <a:lvl1pPr algn="ctr">
              <a:defRPr lang="pl-PL" sz="9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67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831" y="2356999"/>
            <a:ext cx="3225007" cy="2684992"/>
          </a:xfrm>
        </p:spPr>
        <p:txBody>
          <a:bodyPr anchor="b">
            <a:normAutofit/>
          </a:bodyPr>
          <a:lstStyle>
            <a:lvl1pPr>
              <a:defRPr lang="pl-PL" sz="36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Editable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Map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1831" y="5157192"/>
            <a:ext cx="3225007" cy="1411974"/>
          </a:xfrm>
        </p:spPr>
        <p:txBody>
          <a:bodyPr/>
          <a:lstStyle>
            <a:lvl1pPr marL="0" indent="0">
              <a:buNone/>
              <a:defRPr lang="pl-PL" sz="18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Just click two times on </a:t>
            </a:r>
            <a:br>
              <a:rPr lang="en-US" dirty="0"/>
            </a:br>
            <a:r>
              <a:rPr lang="en-US" dirty="0"/>
              <a:t>a particular country </a:t>
            </a:r>
            <a:br>
              <a:rPr lang="pl-PL" dirty="0"/>
            </a:br>
            <a:r>
              <a:rPr lang="en-US" dirty="0"/>
              <a:t>to 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8223889"/>
      </p:ext>
    </p:extLst>
  </p:cSld>
  <p:clrMapOvr>
    <a:masterClrMapping/>
  </p:clrMapOvr>
  <p:transition spd="slow">
    <p:wip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nt">
    <p:bg>
      <p:bgPr>
        <a:pattFill prst="pct5">
          <a:fgClr>
            <a:schemeClr val="tx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C9EC0769-B751-4CD7-9999-E9931D746BA6}"/>
              </a:ext>
            </a:extLst>
          </p:cNvPr>
          <p:cNvSpPr/>
          <p:nvPr userDrawn="1"/>
        </p:nvSpPr>
        <p:spPr>
          <a:xfrm>
            <a:off x="0" y="-5277"/>
            <a:ext cx="12192000" cy="687962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/>
              </a:solidFill>
              <a:latin typeface="Roboto" panose="020000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B1E0711-AACA-460E-A60E-886C9FC0A4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237" y="2780928"/>
            <a:ext cx="3916361" cy="2558090"/>
          </a:xfrm>
        </p:spPr>
        <p:txBody>
          <a:bodyPr anchor="t">
            <a:normAutofit/>
          </a:bodyPr>
          <a:lstStyle>
            <a:lvl1pPr>
              <a:defRPr lang="pl-PL" sz="3600" b="1" kern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pic>
        <p:nvPicPr>
          <p:cNvPr id="15" name="Obraz 9">
            <a:extLst>
              <a:ext uri="{FF2B5EF4-FFF2-40B4-BE49-F238E27FC236}">
                <a16:creationId xmlns:a16="http://schemas.microsoft.com/office/drawing/2014/main" id="{E336C505-0391-436C-921B-D9AC230F66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B55D1300-71E8-A44E-86CF-B92134A06C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19738" y="2780928"/>
            <a:ext cx="5991225" cy="255809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bg2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6483014"/>
      </p:ext>
    </p:extLst>
  </p:cSld>
  <p:clrMapOvr>
    <a:masterClrMapping/>
  </p:clrMapOvr>
  <p:transition spd="slow">
    <p:wip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nt Alternativ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7255505A-9832-A242-98BE-F80964A20B1D}"/>
              </a:ext>
            </a:extLst>
          </p:cNvPr>
          <p:cNvSpPr/>
          <p:nvPr userDrawn="1"/>
        </p:nvSpPr>
        <p:spPr>
          <a:xfrm>
            <a:off x="1373188" y="0"/>
            <a:ext cx="5299075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63750" y="476671"/>
            <a:ext cx="3916363" cy="1324959"/>
          </a:xfrm>
        </p:spPr>
        <p:txBody>
          <a:bodyPr anchor="b"/>
          <a:lstStyle>
            <a:lvl1pPr>
              <a:defRPr lang="pl-PL" sz="3600" b="1" kern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063750" y="1916832"/>
            <a:ext cx="3916363" cy="4248472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Font typeface="Wingdings" pitchFamily="2" charset="2"/>
              <a:buNone/>
              <a:defRPr lang="pl-PL" sz="2400" b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pic>
        <p:nvPicPr>
          <p:cNvPr id="6" name="Obraz 9">
            <a:extLst>
              <a:ext uri="{FF2B5EF4-FFF2-40B4-BE49-F238E27FC236}">
                <a16:creationId xmlns:a16="http://schemas.microsoft.com/office/drawing/2014/main" id="{A83B2A2C-1586-E74B-85E6-97EC9FF775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3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5991224" cy="1124980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Numbers</a:t>
            </a:r>
            <a:endParaRPr lang="pl-PL" dirty="0"/>
          </a:p>
        </p:txBody>
      </p:sp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4884832E-E4B8-4ADC-8A09-F226364D57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564" y="270892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7" name="Symbol zastępczy tekstu 17">
            <a:extLst>
              <a:ext uri="{FF2B5EF4-FFF2-40B4-BE49-F238E27FC236}">
                <a16:creationId xmlns:a16="http://schemas.microsoft.com/office/drawing/2014/main" id="{5374347F-A828-4E9C-8F59-D338BB11D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564" y="198883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3" name="Symbol zastępczy tekstu 27">
            <a:extLst>
              <a:ext uri="{FF2B5EF4-FFF2-40B4-BE49-F238E27FC236}">
                <a16:creationId xmlns:a16="http://schemas.microsoft.com/office/drawing/2014/main" id="{94B9A322-670D-429A-AEF7-05FEA7FF4C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025" y="270892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4" name="Symbol zastępczy tekstu 17">
            <a:extLst>
              <a:ext uri="{FF2B5EF4-FFF2-40B4-BE49-F238E27FC236}">
                <a16:creationId xmlns:a16="http://schemas.microsoft.com/office/drawing/2014/main" id="{43C6ABEC-FA49-4D19-B0DD-362C1500E3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7025" y="198884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5" name="Symbol zastępczy tekstu 27">
            <a:extLst>
              <a:ext uri="{FF2B5EF4-FFF2-40B4-BE49-F238E27FC236}">
                <a16:creationId xmlns:a16="http://schemas.microsoft.com/office/drawing/2014/main" id="{FCC022A2-5E7A-4C7C-A23F-95A718F76D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99135" y="270892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6" name="Symbol zastępczy tekstu 17">
            <a:extLst>
              <a:ext uri="{FF2B5EF4-FFF2-40B4-BE49-F238E27FC236}">
                <a16:creationId xmlns:a16="http://schemas.microsoft.com/office/drawing/2014/main" id="{9ABBD62A-DDD7-4ED2-B935-77F60E21DC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99135" y="198884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7" name="Symbol zastępczy tekstu 27">
            <a:extLst>
              <a:ext uri="{FF2B5EF4-FFF2-40B4-BE49-F238E27FC236}">
                <a16:creationId xmlns:a16="http://schemas.microsoft.com/office/drawing/2014/main" id="{A8A59FA4-9AE7-4C99-A007-BBFCCE9B47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64" y="486916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8" name="Symbol zastępczy tekstu 17">
            <a:extLst>
              <a:ext uri="{FF2B5EF4-FFF2-40B4-BE49-F238E27FC236}">
                <a16:creationId xmlns:a16="http://schemas.microsoft.com/office/drawing/2014/main" id="{FF84748E-98FE-4184-996E-4488970353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0564" y="414907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9" name="Symbol zastępczy tekstu 27">
            <a:extLst>
              <a:ext uri="{FF2B5EF4-FFF2-40B4-BE49-F238E27FC236}">
                <a16:creationId xmlns:a16="http://schemas.microsoft.com/office/drawing/2014/main" id="{175795D0-9EB9-427C-B9FD-8F622EE9F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7025" y="486916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0" name="Symbol zastępczy tekstu 17">
            <a:extLst>
              <a:ext uri="{FF2B5EF4-FFF2-40B4-BE49-F238E27FC236}">
                <a16:creationId xmlns:a16="http://schemas.microsoft.com/office/drawing/2014/main" id="{24639C46-A9A6-47B8-AC80-7EEF21DF83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7025" y="414908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41" name="Symbol zastępczy tekstu 27">
            <a:extLst>
              <a:ext uri="{FF2B5EF4-FFF2-40B4-BE49-F238E27FC236}">
                <a16:creationId xmlns:a16="http://schemas.microsoft.com/office/drawing/2014/main" id="{D8827B87-6DD0-45E5-9E94-FB9CE9E899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9135" y="486916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3" name="Symbol zastępczy tekstu 17">
            <a:extLst>
              <a:ext uri="{FF2B5EF4-FFF2-40B4-BE49-F238E27FC236}">
                <a16:creationId xmlns:a16="http://schemas.microsoft.com/office/drawing/2014/main" id="{2C43BBCD-F062-4006-9B69-18E4953FDA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99135" y="414908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53F78242-16D5-9246-9414-C298B8F6CDF9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298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s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5991224" cy="1124980"/>
          </a:xfrm>
        </p:spPr>
        <p:txBody>
          <a:bodyPr lIns="0"/>
          <a:lstStyle>
            <a:lvl1pPr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Numbers</a:t>
            </a:r>
            <a:endParaRPr lang="pl-PL" dirty="0"/>
          </a:p>
        </p:txBody>
      </p:sp>
      <p:pic>
        <p:nvPicPr>
          <p:cNvPr id="20" name="Obraz 9">
            <a:extLst>
              <a:ext uri="{FF2B5EF4-FFF2-40B4-BE49-F238E27FC236}">
                <a16:creationId xmlns:a16="http://schemas.microsoft.com/office/drawing/2014/main" id="{41663842-F1D9-C246-98EC-5A68F349B4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0833" y="6465502"/>
            <a:ext cx="970126" cy="144429"/>
          </a:xfrm>
          <a:prstGeom prst="rect">
            <a:avLst/>
          </a:prstGeom>
        </p:spPr>
      </p:pic>
      <p:sp>
        <p:nvSpPr>
          <p:cNvPr id="21" name="Symbol zastępczy tekstu 27">
            <a:extLst>
              <a:ext uri="{FF2B5EF4-FFF2-40B4-BE49-F238E27FC236}">
                <a16:creationId xmlns:a16="http://schemas.microsoft.com/office/drawing/2014/main" id="{4DA7CA25-D2EB-41F5-AE98-E8B53399B0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564" y="270892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02E1089B-4FDF-4716-849E-5CB9D7182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564" y="198883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29" name="Symbol zastępczy tekstu 27">
            <a:extLst>
              <a:ext uri="{FF2B5EF4-FFF2-40B4-BE49-F238E27FC236}">
                <a16:creationId xmlns:a16="http://schemas.microsoft.com/office/drawing/2014/main" id="{1C4FF999-A869-4520-B89D-F02964834E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025" y="270892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0" name="Symbol zastępczy tekstu 17">
            <a:extLst>
              <a:ext uri="{FF2B5EF4-FFF2-40B4-BE49-F238E27FC236}">
                <a16:creationId xmlns:a16="http://schemas.microsoft.com/office/drawing/2014/main" id="{E75F07F7-268D-4631-9501-CBDBA62CD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7025" y="198884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31" name="Symbol zastępczy tekstu 27">
            <a:extLst>
              <a:ext uri="{FF2B5EF4-FFF2-40B4-BE49-F238E27FC236}">
                <a16:creationId xmlns:a16="http://schemas.microsoft.com/office/drawing/2014/main" id="{6E6C2BE8-4C2C-4469-981A-FADE4EE7E2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99135" y="270892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2" name="Symbol zastępczy tekstu 17">
            <a:extLst>
              <a:ext uri="{FF2B5EF4-FFF2-40B4-BE49-F238E27FC236}">
                <a16:creationId xmlns:a16="http://schemas.microsoft.com/office/drawing/2014/main" id="{D857EAC7-C564-4028-A39C-3883FD3D9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99135" y="198884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42" name="Symbol zastępczy tekstu 27">
            <a:extLst>
              <a:ext uri="{FF2B5EF4-FFF2-40B4-BE49-F238E27FC236}">
                <a16:creationId xmlns:a16="http://schemas.microsoft.com/office/drawing/2014/main" id="{01E98832-DDDB-47F7-BE9F-9D57C21174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64" y="4869161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4" name="Symbol zastępczy tekstu 17">
            <a:extLst>
              <a:ext uri="{FF2B5EF4-FFF2-40B4-BE49-F238E27FC236}">
                <a16:creationId xmlns:a16="http://schemas.microsoft.com/office/drawing/2014/main" id="{C0B0A6D9-6F7D-420C-A969-F5A641D9B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0564" y="4149079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45" name="Symbol zastępczy tekstu 27">
            <a:extLst>
              <a:ext uri="{FF2B5EF4-FFF2-40B4-BE49-F238E27FC236}">
                <a16:creationId xmlns:a16="http://schemas.microsoft.com/office/drawing/2014/main" id="{D0B98C6F-E2BC-4808-BA62-965CF91E8D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7025" y="4869162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6" name="Symbol zastępczy tekstu 17">
            <a:extLst>
              <a:ext uri="{FF2B5EF4-FFF2-40B4-BE49-F238E27FC236}">
                <a16:creationId xmlns:a16="http://schemas.microsoft.com/office/drawing/2014/main" id="{66342F06-94E7-42CF-88B6-F5B25E95F9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7025" y="4149080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sp>
        <p:nvSpPr>
          <p:cNvPr id="47" name="Symbol zastępczy tekstu 27">
            <a:extLst>
              <a:ext uri="{FF2B5EF4-FFF2-40B4-BE49-F238E27FC236}">
                <a16:creationId xmlns:a16="http://schemas.microsoft.com/office/drawing/2014/main" id="{C2F442BC-95C3-4CBF-BF6F-192CA6F907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9135" y="4869163"/>
            <a:ext cx="3216274" cy="1008112"/>
          </a:xfrm>
        </p:spPr>
        <p:txBody>
          <a:bodyPr anchor="t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Symbol zastępczy tekstu 17">
            <a:extLst>
              <a:ext uri="{FF2B5EF4-FFF2-40B4-BE49-F238E27FC236}">
                <a16:creationId xmlns:a16="http://schemas.microsoft.com/office/drawing/2014/main" id="{7212B864-BCA6-4D51-8F11-A58AD027E1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99135" y="4149081"/>
            <a:ext cx="3216274" cy="720081"/>
          </a:xfr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pl-PL" sz="7200" cap="none" spc="0" dirty="0">
                <a:ln w="0"/>
                <a:solidFill>
                  <a:schemeClr val="bg1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marL="628650" lvl="0" indent="-857250">
              <a:lnSpc>
                <a:spcPct val="90000"/>
              </a:lnSpc>
              <a:spcBef>
                <a:spcPct val="0"/>
              </a:spcBef>
            </a:pPr>
            <a:r>
              <a:rPr lang="pl-PL" dirty="0"/>
              <a:t>1234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EF8B8AF1-C111-2A4C-A82B-57D33C4352A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49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E718497-76D2-E343-92DB-3FECF2610F19}"/>
              </a:ext>
            </a:extLst>
          </p:cNvPr>
          <p:cNvSpPr/>
          <p:nvPr userDrawn="1"/>
        </p:nvSpPr>
        <p:spPr>
          <a:xfrm flipH="1">
            <a:off x="1" y="0"/>
            <a:ext cx="4598987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5BC453-CF0C-0747-9327-533554DAD3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9" y="1"/>
            <a:ext cx="3225799" cy="112498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5E6AFD9B-ADDC-DA43-BF3E-4D7180F2771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D4C27A9A-3251-C740-A068-4D45FE52BC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1039" y="1484313"/>
            <a:ext cx="3225799" cy="4608512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119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9B031A60-415E-40F8-B120-BC5E38DA9B64}"/>
              </a:ext>
            </a:extLst>
          </p:cNvPr>
          <p:cNvSpPr/>
          <p:nvPr userDrawn="1"/>
        </p:nvSpPr>
        <p:spPr>
          <a:xfrm>
            <a:off x="0" y="0"/>
            <a:ext cx="41370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Roboto" panose="02000000000000000000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055F86D-9087-4831-AEE7-8DFFA5480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37214"/>
            <a:ext cx="3225800" cy="16560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br>
              <a:rPr lang="pl-PL" dirty="0"/>
            </a:br>
            <a:r>
              <a:rPr lang="pl-PL" dirty="0"/>
              <a:t>the </a:t>
            </a:r>
            <a:r>
              <a:rPr lang="pl-PL" dirty="0" err="1"/>
              <a:t>title</a:t>
            </a:r>
            <a:endParaRPr lang="pl-PL" dirty="0"/>
          </a:p>
        </p:txBody>
      </p:sp>
      <p:sp>
        <p:nvSpPr>
          <p:cNvPr id="40" name="Symbol zastępczy tekstu 27">
            <a:extLst>
              <a:ext uri="{FF2B5EF4-FFF2-40B4-BE49-F238E27FC236}">
                <a16:creationId xmlns:a16="http://schemas.microsoft.com/office/drawing/2014/main" id="{FDB3C9AC-82C4-41B5-8039-8699F59DCF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8701" y="1945470"/>
            <a:ext cx="3216274" cy="1296144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4" name="Symbol zastępczy tekstu 27">
            <a:extLst>
              <a:ext uri="{FF2B5EF4-FFF2-40B4-BE49-F238E27FC236}">
                <a16:creationId xmlns:a16="http://schemas.microsoft.com/office/drawing/2014/main" id="{5B12E7AB-A000-46C6-8285-F33783C6E4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85163" y="1945470"/>
            <a:ext cx="3216274" cy="1296144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6" name="Symbol zastępczy tekstu 27">
            <a:extLst>
              <a:ext uri="{FF2B5EF4-FFF2-40B4-BE49-F238E27FC236}">
                <a16:creationId xmlns:a16="http://schemas.microsoft.com/office/drawing/2014/main" id="{603996CB-9565-4FB1-80AA-F4301118DC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9176" y="4393742"/>
            <a:ext cx="3216274" cy="1296144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48" name="Symbol zastępczy tekstu 27">
            <a:extLst>
              <a:ext uri="{FF2B5EF4-FFF2-40B4-BE49-F238E27FC236}">
                <a16:creationId xmlns:a16="http://schemas.microsoft.com/office/drawing/2014/main" id="{9B1DB190-6EFF-411A-9FFE-8A9BC7E565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4393742"/>
            <a:ext cx="3216274" cy="1296144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19" name="Symbol zastępczy tekstu 3">
            <a:extLst>
              <a:ext uri="{FF2B5EF4-FFF2-40B4-BE49-F238E27FC236}">
                <a16:creationId xmlns:a16="http://schemas.microsoft.com/office/drawing/2014/main" id="{82DD0B52-9F0C-7C4E-9DC4-45EE9D0CC4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8701" y="1081374"/>
            <a:ext cx="3216274" cy="720081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75D97C3-EB49-9647-92F8-4A6BCB110E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5638" y="1081373"/>
            <a:ext cx="3216274" cy="720081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F2AACD58-C497-044F-9313-B8A8E36534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44335" y="3529647"/>
            <a:ext cx="3216274" cy="720081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the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39767C99-8A10-8043-8257-D3841149CD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81272" y="3529646"/>
            <a:ext cx="3216274" cy="720081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add</a:t>
            </a:r>
            <a:r>
              <a:rPr lang="pl-PL" dirty="0"/>
              <a:t> the </a:t>
            </a:r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2563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1FD11-D4EB-F349-A244-1BC13AA5B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E005BF-7244-1D4A-BB97-C85F270F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DF0A7F1-8DDE-AB40-ABD1-86832C9EAD8A}" type="datetimeFigureOut">
              <a:rPr lang="pl-PL" smtClean="0"/>
              <a:pPr/>
              <a:t>16.12.2022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E38F39-D96F-364D-B193-56BBB63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1042CF3-E3B6-1349-9AA2-C55AC9D9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0C15C8-E7C2-2947-964A-78AEBFC027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1039" y="1484784"/>
            <a:ext cx="10829924" cy="4608512"/>
          </a:xfrm>
        </p:spPr>
        <p:txBody>
          <a:bodyPr vert="horz" lIns="0" tIns="45720" rIns="0" bIns="45720" rtlCol="0">
            <a:normAutofit/>
          </a:bodyPr>
          <a:lstStyle>
            <a:lvl1pPr>
              <a:defRPr lang="pl-PL" dirty="0"/>
            </a:lvl1pPr>
          </a:lstStyle>
          <a:p>
            <a:pPr lvl="0"/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AFCE026-4EF2-3844-BB84-6450150A56F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282550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85325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2.sv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8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3" r:id="rId1"/>
    <p:sldLayoutId id="2147485424" r:id="rId2"/>
    <p:sldLayoutId id="2147484925" r:id="rId3"/>
    <p:sldLayoutId id="2147485366" r:id="rId4"/>
    <p:sldLayoutId id="2147485528" r:id="rId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2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0" r:id="rId1"/>
    <p:sldLayoutId id="2147485398" r:id="rId2"/>
    <p:sldLayoutId id="2147485399" r:id="rId3"/>
    <p:sldLayoutId id="2147485402" r:id="rId4"/>
    <p:sldLayoutId id="2147485544" r:id="rId5"/>
    <p:sldLayoutId id="2147485401" r:id="rId6"/>
    <p:sldLayoutId id="2147485531" r:id="rId7"/>
    <p:sldLayoutId id="2147485529" r:id="rId8"/>
    <p:sldLayoutId id="2147485548" r:id="rId9"/>
    <p:sldLayoutId id="2147485549" r:id="rId10"/>
    <p:sldLayoutId id="2147485550" r:id="rId11"/>
    <p:sldLayoutId id="2147485551" r:id="rId12"/>
    <p:sldLayoutId id="2147485552" r:id="rId13"/>
    <p:sldLayoutId id="2147485553" r:id="rId14"/>
    <p:sldLayoutId id="2147485554" r:id="rId15"/>
    <p:sldLayoutId id="214748555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7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6" r:id="rId1"/>
    <p:sldLayoutId id="2147485377" r:id="rId2"/>
    <p:sldLayoutId id="2147485378" r:id="rId3"/>
    <p:sldLayoutId id="2147485379" r:id="rId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2" r:id="rId1"/>
    <p:sldLayoutId id="2147485383" r:id="rId2"/>
    <p:sldLayoutId id="2147485384" r:id="rId3"/>
    <p:sldLayoutId id="2147485385" r:id="rId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4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6" r:id="rId1"/>
    <p:sldLayoutId id="2147485523" r:id="rId2"/>
    <p:sldLayoutId id="2147485387" r:id="rId3"/>
    <p:sldLayoutId id="2147485461" r:id="rId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8" r:id="rId1"/>
    <p:sldLayoutId id="2147485499" r:id="rId2"/>
    <p:sldLayoutId id="2147485512" r:id="rId3"/>
    <p:sldLayoutId id="2147485513" r:id="rId4"/>
    <p:sldLayoutId id="2147485514" r:id="rId5"/>
    <p:sldLayoutId id="2147485532" r:id="rId6"/>
    <p:sldLayoutId id="2147485533" r:id="rId7"/>
    <p:sldLayoutId id="2147485534" r:id="rId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1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8" r:id="rId1"/>
    <p:sldLayoutId id="2147485465" r:id="rId2"/>
    <p:sldLayoutId id="2147485444" r:id="rId3"/>
    <p:sldLayoutId id="2147485468" r:id="rId4"/>
    <p:sldLayoutId id="2147485469" r:id="rId5"/>
    <p:sldLayoutId id="2147485471" r:id="rId6"/>
    <p:sldLayoutId id="2147485472" r:id="rId7"/>
    <p:sldLayoutId id="2147485473" r:id="rId8"/>
    <p:sldLayoutId id="2147485555" r:id="rId9"/>
    <p:sldLayoutId id="2147485556" r:id="rId10"/>
    <p:sldLayoutId id="214748555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9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0" r:id="rId1"/>
    <p:sldLayoutId id="2147485391" r:id="rId2"/>
    <p:sldLayoutId id="2147485392" r:id="rId3"/>
    <p:sldLayoutId id="2147485517" r:id="rId4"/>
    <p:sldLayoutId id="2147485518" r:id="rId5"/>
    <p:sldLayoutId id="2147485519" r:id="rId6"/>
    <p:sldLayoutId id="2147485393" r:id="rId7"/>
    <p:sldLayoutId id="2147485394" r:id="rId8"/>
    <p:sldLayoutId id="2147485395" r:id="rId9"/>
    <p:sldLayoutId id="2147485396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7" r:id="rId1"/>
    <p:sldLayoutId id="2147485443" r:id="rId2"/>
    <p:sldLayoutId id="2147485438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60" r:id="rId1"/>
    <p:sldLayoutId id="2147485466" r:id="rId2"/>
    <p:sldLayoutId id="2147485429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5" r:id="rId1"/>
    <p:sldLayoutId id="2147485426" r:id="rId2"/>
    <p:sldLayoutId id="2147485467" r:id="rId3"/>
    <p:sldLayoutId id="2147485521" r:id="rId4"/>
    <p:sldLayoutId id="2147485522" r:id="rId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77" r:id="rId1"/>
    <p:sldLayoutId id="2147485478" r:id="rId2"/>
    <p:sldLayoutId id="2147485479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7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4" r:id="rId1"/>
    <p:sldLayoutId id="2147485485" r:id="rId2"/>
    <p:sldLayoutId id="2147485524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2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537" r:id="rId5"/>
    <p:sldLayoutId id="2147485525" r:id="rId6"/>
    <p:sldLayoutId id="2147485526" r:id="rId7"/>
    <p:sldLayoutId id="2147485530" r:id="rId8"/>
    <p:sldLayoutId id="2147485540" r:id="rId9"/>
    <p:sldLayoutId id="2147485543" r:id="rId10"/>
    <p:sldLayoutId id="2147485546" r:id="rId11"/>
    <p:sldLayoutId id="2147485547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2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0" r:id="rId1"/>
    <p:sldLayoutId id="2147485489" r:id="rId2"/>
    <p:sldLayoutId id="2147485490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10829924" cy="112498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pl-PL" dirty="0" err="1"/>
              <a:t>Click</a:t>
            </a:r>
            <a:r>
              <a:rPr lang="pl-PL" dirty="0"/>
              <a:t> to </a:t>
            </a:r>
            <a:r>
              <a:rPr lang="pl-PL" dirty="0" err="1"/>
              <a:t>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484784"/>
            <a:ext cx="10829924" cy="46921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1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Third </a:t>
            </a:r>
            <a:r>
              <a:rPr lang="pl-PL" dirty="0" err="1"/>
              <a:t>level</a:t>
            </a:r>
            <a:r>
              <a:rPr lang="pl-PL" dirty="0"/>
              <a:t>	</a:t>
            </a:r>
          </a:p>
          <a:p>
            <a:pPr lvl="3"/>
            <a:r>
              <a:rPr lang="pl-PL" dirty="0" err="1"/>
              <a:t>Fourth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pl-PL" dirty="0"/>
          </a:p>
          <a:p>
            <a:pPr lvl="4"/>
            <a:r>
              <a:rPr lang="pl-PL" dirty="0" err="1"/>
              <a:t>Fifth</a:t>
            </a:r>
            <a:r>
              <a:rPr lang="pl-PL" dirty="0"/>
              <a:t> </a:t>
            </a:r>
            <a:r>
              <a:rPr lang="pl-PL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3012" y="6356350"/>
            <a:ext cx="2535237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1000"/>
              </a:spcBef>
              <a:buSzPct val="78000"/>
              <a:buFont typeface="Wingdings" pitchFamily="2" charset="2"/>
              <a:buNone/>
            </a:pPr>
            <a:fld id="{2DF0A7F1-8DDE-AB40-ABD1-86832C9EAD8A}" type="datetimeFigureOut">
              <a:rPr lang="pl-PL" smtClean="0"/>
              <a:pPr algn="r">
                <a:spcBef>
                  <a:spcPts val="1000"/>
                </a:spcBef>
                <a:buSzPct val="78000"/>
                <a:buFont typeface="Wingdings" pitchFamily="2" charset="2"/>
                <a:buNone/>
              </a:pPr>
              <a:t>16.12.2022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3188" y="6356350"/>
            <a:ext cx="5989636" cy="365125"/>
          </a:xfrm>
          <a:prstGeom prst="rect">
            <a:avLst/>
          </a:prstGeom>
        </p:spPr>
        <p:txBody>
          <a:bodyPr lIns="0" rIns="0" anchor="ctr" anchorCtr="0"/>
          <a:lstStyle>
            <a:lvl1pPr>
              <a:defRPr lang="pl-PL" sz="1800" b="0" dirty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1000"/>
              </a:spcBef>
              <a:buSzPct val="78000"/>
              <a:buFont typeface="Wingdings" pitchFamily="2" charset="2"/>
              <a:buNone/>
            </a:pP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9" y="6356350"/>
            <a:ext cx="576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l-PL" sz="1800" b="0" kern="1200" smtClean="0">
                <a:solidFill>
                  <a:srgbClr val="686868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fld id="{82F84508-4418-4F44-8CB3-6C056C4313D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F29C7E-DBF5-D04A-BE59-B530D6EE183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40830" y="6465502"/>
            <a:ext cx="970133" cy="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9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05" r:id="rId1"/>
    <p:sldLayoutId id="2147485445" r:id="rId2"/>
    <p:sldLayoutId id="2147485433" r:id="rId3"/>
    <p:sldLayoutId id="2147485510" r:id="rId4"/>
    <p:sldLayoutId id="2147485516" r:id="rId5"/>
    <p:sldLayoutId id="2147485430" r:id="rId6"/>
    <p:sldLayoutId id="2147485431" r:id="rId7"/>
    <p:sldLayoutId id="2147485504" r:id="rId8"/>
    <p:sldLayoutId id="2147485432" r:id="rId9"/>
    <p:sldLayoutId id="2147485545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400"/>
        </a:spcAft>
        <a:buSzPct val="90000"/>
        <a:buFont typeface="Wingdings" pitchFamily="2" charset="2"/>
        <a:buChar char="§"/>
        <a:defRPr sz="2400" b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7">
          <p15:clr>
            <a:srgbClr val="C35EA4"/>
          </p15:clr>
        </p15:guide>
        <p15:guide id="2" pos="792">
          <p15:clr>
            <a:srgbClr val="C35EA4"/>
          </p15:clr>
        </p15:guide>
        <p15:guide id="3" pos="1228">
          <p15:clr>
            <a:srgbClr val="C35EA4"/>
          </p15:clr>
        </p15:guide>
        <p15:guide id="4" pos="1663">
          <p15:clr>
            <a:srgbClr val="C35EA4"/>
          </p15:clr>
        </p15:guide>
        <p15:guide id="5" pos="2098">
          <p15:clr>
            <a:srgbClr val="C35EA4"/>
          </p15:clr>
        </p15:guide>
        <p15:guide id="6" pos="2534">
          <p15:clr>
            <a:srgbClr val="C35EA4"/>
          </p15:clr>
        </p15:guide>
        <p15:guide id="7" pos="2969">
          <p15:clr>
            <a:srgbClr val="C35EA4"/>
          </p15:clr>
        </p15:guide>
        <p15:guide id="8" pos="3405">
          <p15:clr>
            <a:srgbClr val="C35EA4"/>
          </p15:clr>
        </p15:guide>
        <p15:guide id="9" pos="7323">
          <p15:clr>
            <a:srgbClr val="C35EA4"/>
          </p15:clr>
        </p15:guide>
        <p15:guide id="10" pos="6888">
          <p15:clr>
            <a:srgbClr val="C35EA4"/>
          </p15:clr>
        </p15:guide>
        <p15:guide id="11" pos="6452">
          <p15:clr>
            <a:srgbClr val="C35EA4"/>
          </p15:clr>
        </p15:guide>
        <p15:guide id="12" pos="3840">
          <p15:clr>
            <a:srgbClr val="C35EA4"/>
          </p15:clr>
        </p15:guide>
        <p15:guide id="13" pos="6017">
          <p15:clr>
            <a:srgbClr val="C35EA4"/>
          </p15:clr>
        </p15:guide>
        <p15:guide id="14" pos="5582">
          <p15:clr>
            <a:srgbClr val="C35EA4"/>
          </p15:clr>
        </p15:guide>
        <p15:guide id="15" pos="5146">
          <p15:clr>
            <a:srgbClr val="C35EA4"/>
          </p15:clr>
        </p15:guide>
        <p15:guide id="16" pos="4711">
          <p15:clr>
            <a:srgbClr val="C35EA4"/>
          </p15:clr>
        </p15:guide>
        <p15:guide id="17" pos="4275">
          <p15:clr>
            <a:srgbClr val="C35EA4"/>
          </p15:clr>
        </p15:guide>
        <p15:guide id="18" pos="284">
          <p15:clr>
            <a:srgbClr val="F26B43"/>
          </p15:clr>
        </p15:guide>
        <p15:guide id="19" pos="720">
          <p15:clr>
            <a:srgbClr val="F26B43"/>
          </p15:clr>
        </p15:guide>
        <p15:guide id="20" pos="429">
          <p15:clr>
            <a:srgbClr val="F26B43"/>
          </p15:clr>
        </p15:guide>
        <p15:guide id="21" pos="865">
          <p15:clr>
            <a:srgbClr val="F26B43"/>
          </p15:clr>
        </p15:guide>
        <p15:guide id="22" pos="1155">
          <p15:clr>
            <a:srgbClr val="F26B43"/>
          </p15:clr>
        </p15:guide>
        <p15:guide id="23" pos="1300">
          <p15:clr>
            <a:srgbClr val="F26B43"/>
          </p15:clr>
        </p15:guide>
        <p15:guide id="24" pos="1590">
          <p15:clr>
            <a:srgbClr val="F26B43"/>
          </p15:clr>
        </p15:guide>
        <p15:guide id="25" pos="1736">
          <p15:clr>
            <a:srgbClr val="F26B43"/>
          </p15:clr>
        </p15:guide>
        <p15:guide id="26" pos="2026">
          <p15:clr>
            <a:srgbClr val="F26B43"/>
          </p15:clr>
        </p15:guide>
        <p15:guide id="27" pos="2171">
          <p15:clr>
            <a:srgbClr val="F26B43"/>
          </p15:clr>
        </p15:guide>
        <p15:guide id="28" pos="2461">
          <p15:clr>
            <a:srgbClr val="F26B43"/>
          </p15:clr>
        </p15:guide>
        <p15:guide id="29" pos="2606">
          <p15:clr>
            <a:srgbClr val="F26B43"/>
          </p15:clr>
        </p15:guide>
        <p15:guide id="30" pos="2897">
          <p15:clr>
            <a:srgbClr val="F26B43"/>
          </p15:clr>
        </p15:guide>
        <p15:guide id="31" pos="3042">
          <p15:clr>
            <a:srgbClr val="F26B43"/>
          </p15:clr>
        </p15:guide>
        <p15:guide id="32" pos="3332">
          <p15:clr>
            <a:srgbClr val="F26B43"/>
          </p15:clr>
        </p15:guide>
        <p15:guide id="33" pos="3477">
          <p15:clr>
            <a:srgbClr val="F26B43"/>
          </p15:clr>
        </p15:guide>
        <p15:guide id="34" pos="3767">
          <p15:clr>
            <a:srgbClr val="F26B43"/>
          </p15:clr>
        </p15:guide>
        <p15:guide id="35" pos="3913">
          <p15:clr>
            <a:srgbClr val="F26B43"/>
          </p15:clr>
        </p15:guide>
        <p15:guide id="36" pos="4203">
          <p15:clr>
            <a:srgbClr val="F26B43"/>
          </p15:clr>
        </p15:guide>
        <p15:guide id="37" pos="4348">
          <p15:clr>
            <a:srgbClr val="F26B43"/>
          </p15:clr>
        </p15:guide>
        <p15:guide id="38" pos="4638">
          <p15:clr>
            <a:srgbClr val="F26B43"/>
          </p15:clr>
        </p15:guide>
        <p15:guide id="39" pos="4783">
          <p15:clr>
            <a:srgbClr val="F26B43"/>
          </p15:clr>
        </p15:guide>
        <p15:guide id="40" pos="5074">
          <p15:clr>
            <a:srgbClr val="F26B43"/>
          </p15:clr>
        </p15:guide>
        <p15:guide id="41" pos="5219">
          <p15:clr>
            <a:srgbClr val="F26B43"/>
          </p15:clr>
        </p15:guide>
        <p15:guide id="42" pos="5509">
          <p15:clr>
            <a:srgbClr val="F26B43"/>
          </p15:clr>
        </p15:guide>
        <p15:guide id="43" pos="5654">
          <p15:clr>
            <a:srgbClr val="F26B43"/>
          </p15:clr>
        </p15:guide>
        <p15:guide id="44" pos="5944">
          <p15:clr>
            <a:srgbClr val="F26B43"/>
          </p15:clr>
        </p15:guide>
        <p15:guide id="45" pos="6090">
          <p15:clr>
            <a:srgbClr val="F26B43"/>
          </p15:clr>
        </p15:guide>
        <p15:guide id="46" pos="6380">
          <p15:clr>
            <a:srgbClr val="F26B43"/>
          </p15:clr>
        </p15:guide>
        <p15:guide id="47" pos="6525">
          <p15:clr>
            <a:srgbClr val="F26B43"/>
          </p15:clr>
        </p15:guide>
        <p15:guide id="48" pos="6815">
          <p15:clr>
            <a:srgbClr val="F26B43"/>
          </p15:clr>
        </p15:guide>
        <p15:guide id="49" pos="6960">
          <p15:clr>
            <a:srgbClr val="F26B43"/>
          </p15:clr>
        </p15:guide>
        <p15:guide id="50" pos="7251">
          <p15:clr>
            <a:srgbClr val="F26B43"/>
          </p15:clr>
        </p15:guide>
        <p15:guide id="51" pos="73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for.pl/biura-rachunkowe/prowadze-biuro/778380,Wplyw-cyfryzacji-ksiegowosci-na-biura-rachunkowe.html" TargetMode="Externa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4" Type="http://schemas.openxmlformats.org/officeDocument/2006/relationships/hyperlink" Target="https://www.wolterskluwer.com/pl-pl/expert-insights/jak-branza-ksiegowo-podatkowa-ocenia-tarcze-antykryzysowa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2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3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8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7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7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71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71.sv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0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arch.pl/" TargetMode="External"/><Relationship Id="rId2" Type="http://schemas.openxmlformats.org/officeDocument/2006/relationships/hyperlink" Target="mailto:info@comarch.pl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66F593-2289-452E-8ACF-AB56648ABB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Biura Rachunkowe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5AA0E76-C1CD-4B26-940E-2D6696494A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Najważniejszy jest Klient</a:t>
            </a:r>
          </a:p>
        </p:txBody>
      </p:sp>
      <p:pic>
        <p:nvPicPr>
          <p:cNvPr id="34" name="Symbol zastępczy obrazu 33">
            <a:extLst>
              <a:ext uri="{FF2B5EF4-FFF2-40B4-BE49-F238E27FC236}">
                <a16:creationId xmlns:a16="http://schemas.microsoft.com/office/drawing/2014/main" id="{65D102CF-AC96-4218-AC60-0612481486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35833" r="19461"/>
          <a:stretch/>
        </p:blipFill>
        <p:spPr>
          <a:xfrm>
            <a:off x="7593013" y="0"/>
            <a:ext cx="4598988" cy="6858000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AA33135-4F01-4FE1-B1FE-F19568AD8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40000" lnSpcReduction="20000"/>
          </a:bodyPr>
          <a:lstStyle/>
          <a:p>
            <a:r>
              <a:rPr lang="pl-PL" dirty="0"/>
              <a:t>ELEKTRA Sp. z o.o. </a:t>
            </a:r>
          </a:p>
          <a:p>
            <a:r>
              <a:rPr lang="pl-PL" dirty="0"/>
              <a:t>www.optima-torun.pl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2F060D1-6A8E-4264-8B06-03122E593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Krzysztof Tkaczyk</a:t>
            </a:r>
          </a:p>
        </p:txBody>
      </p:sp>
    </p:spTree>
    <p:extLst>
      <p:ext uri="{BB962C8B-B14F-4D97-AF65-F5344CB8AC3E}">
        <p14:creationId xmlns:p14="http://schemas.microsoft.com/office/powerpoint/2010/main" val="84856350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7AE0A57-CEDC-4FD8-99ED-CDCD2398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Agenda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F063F751-0310-4DB3-A40D-7DA48F0FBC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Oferta dla Biur Rachunkowych oraz ich Klientów 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E521EEC-562D-4070-A43B-F9FCAFCA73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Trendy na rynku Biur Rachunkowych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1CFD65DB-647D-4828-93B2-6AAF23E5B9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pl-PL" dirty="0"/>
              <a:t>Biura Rachunkowe mogą więcej – współpraca z Comarch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073AA740-77DB-43EE-A167-7D989A1B0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Case </a:t>
            </a:r>
            <a:r>
              <a:rPr lang="pl-PL" dirty="0" err="1"/>
              <a:t>studies</a:t>
            </a:r>
            <a:r>
              <a:rPr lang="pl-PL" dirty="0"/>
              <a:t>, czyli jak to działa w praktyce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73DC645-A80B-42C5-BCAD-0E7984AD4D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2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8CC72E7-AF3B-4E6F-B2CF-D1344B798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1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25E4DF7A-B36B-431C-9740-CC0661518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3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89CE428B-7BF7-4A53-AFA2-9C8CC4ACBC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/>
              <a:t>4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DFF73FB2-273C-4539-97C5-FF5E6639ED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357B3086-5375-4D98-A9A1-EF2B672E90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/>
              <a:t>5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7CD76D43-2C0C-4C4D-A762-6A6FE55733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Prezentacja firmy Comarch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8F214E40-81BD-484E-8E90-E03837D1C3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726819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Trendy na rynku </a:t>
            </a:r>
            <a:br>
              <a:rPr lang="pl-PL" dirty="0"/>
            </a:br>
            <a:r>
              <a:rPr lang="pl-PL" dirty="0"/>
              <a:t>Biur Rachunkowych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E39C3FE-2B2F-40D5-B7E1-A10668C5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34CB51-0889-4454-BCD0-64C596F0A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997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9BEA85-7869-41F4-9FF1-29FDED393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"/>
            <a:ext cx="7558577" cy="1124980"/>
          </a:xfrm>
        </p:spPr>
        <p:txBody>
          <a:bodyPr>
            <a:normAutofit/>
          </a:bodyPr>
          <a:lstStyle/>
          <a:p>
            <a:r>
              <a:rPr lang="pl-PL" sz="3200" dirty="0"/>
              <a:t>Trendy na rynku Biur Rachunkowych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0A30078-C00F-41D7-BE9F-7BFA297D71F6}"/>
              </a:ext>
            </a:extLst>
          </p:cNvPr>
          <p:cNvSpPr txBox="1">
            <a:spLocks/>
          </p:cNvSpPr>
          <p:nvPr/>
        </p:nvSpPr>
        <p:spPr>
          <a:xfrm>
            <a:off x="2307606" y="2204864"/>
            <a:ext cx="2966689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dirty="0"/>
              <a:t>W Polsce aktywnie działa </a:t>
            </a:r>
            <a:r>
              <a:rPr lang="pl-PL" b="1" dirty="0">
                <a:solidFill>
                  <a:schemeClr val="accent2"/>
                </a:solidFill>
              </a:rPr>
              <a:t>3 mln przedsiębiorstw.*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D08EBD38-A25A-4A86-B2A3-BE9B5E87749F}"/>
              </a:ext>
            </a:extLst>
          </p:cNvPr>
          <p:cNvSpPr/>
          <p:nvPr/>
        </p:nvSpPr>
        <p:spPr>
          <a:xfrm flipH="1">
            <a:off x="2063750" y="1844824"/>
            <a:ext cx="3457575" cy="3528392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52017AD-4DC1-4115-9134-0FC9AF940237}"/>
              </a:ext>
            </a:extLst>
          </p:cNvPr>
          <p:cNvSpPr/>
          <p:nvPr/>
        </p:nvSpPr>
        <p:spPr>
          <a:xfrm flipH="1">
            <a:off x="6672263" y="1844824"/>
            <a:ext cx="3457575" cy="3528392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9" name="Symbol zastępczy zawartości 3">
            <a:extLst>
              <a:ext uri="{FF2B5EF4-FFF2-40B4-BE49-F238E27FC236}">
                <a16:creationId xmlns:a16="http://schemas.microsoft.com/office/drawing/2014/main" id="{E6F4DDDA-E9D0-4B0B-BD3E-A1AF7560DE02}"/>
              </a:ext>
            </a:extLst>
          </p:cNvPr>
          <p:cNvSpPr txBox="1">
            <a:spLocks/>
          </p:cNvSpPr>
          <p:nvPr/>
        </p:nvSpPr>
        <p:spPr>
          <a:xfrm>
            <a:off x="6917705" y="2204864"/>
            <a:ext cx="2966689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b="1" dirty="0">
                <a:solidFill>
                  <a:schemeClr val="accent2"/>
                </a:solidFill>
              </a:rPr>
              <a:t>93% z nich </a:t>
            </a:r>
            <a:r>
              <a:rPr lang="pl-PL" dirty="0"/>
              <a:t>jest obsługiwanych przez 71,5 tys. Biur Rachunkowych.**</a:t>
            </a:r>
            <a:endParaRPr lang="pl-PL" b="1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339B08D-19F0-4C9D-B12C-43793A87EC08}"/>
              </a:ext>
            </a:extLst>
          </p:cNvPr>
          <p:cNvSpPr txBox="1"/>
          <p:nvPr/>
        </p:nvSpPr>
        <p:spPr>
          <a:xfrm>
            <a:off x="605459" y="6309320"/>
            <a:ext cx="908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* Źródło Centralny Ośrodek Informacji Gospodarczej (2020) </a:t>
            </a:r>
          </a:p>
          <a:p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** </a:t>
            </a:r>
            <a:r>
              <a:rPr lang="pl-PL" altLang="pl-PL" sz="900" dirty="0"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https://www.infor.pl/biura-rachunkowe/prowadze-biuro/778380,Wplyw-cyfryzacji-ksiegowosci-na-biura-rachunkowe.html</a:t>
            </a:r>
            <a:endParaRPr lang="pl-PL" sz="9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20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AD659D-5722-4122-9F16-DA37FEEF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6783113" cy="1124980"/>
          </a:xfrm>
        </p:spPr>
        <p:txBody>
          <a:bodyPr>
            <a:normAutofit fontScale="90000"/>
          </a:bodyPr>
          <a:lstStyle/>
          <a:p>
            <a:r>
              <a:rPr lang="pl-PL" dirty="0"/>
              <a:t>Trendy na rynku Biur Rachunkowych</a:t>
            </a:r>
          </a:p>
        </p:txBody>
      </p:sp>
      <p:graphicFrame>
        <p:nvGraphicFramePr>
          <p:cNvPr id="7" name="Symbol zastępczy wykresu 6">
            <a:extLst>
              <a:ext uri="{FF2B5EF4-FFF2-40B4-BE49-F238E27FC236}">
                <a16:creationId xmlns:a16="http://schemas.microsoft.com/office/drawing/2014/main" id="{628CBBDC-D0CD-40F2-A19B-B5397B291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469050"/>
              </p:ext>
            </p:extLst>
          </p:nvPr>
        </p:nvGraphicFramePr>
        <p:xfrm>
          <a:off x="5447928" y="1605220"/>
          <a:ext cx="6451400" cy="4749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1D7160-90FA-4ED4-95A7-8E100FD2CD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9" y="1522598"/>
            <a:ext cx="4305128" cy="511303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pl-PL" sz="2000" dirty="0">
                <a:solidFill>
                  <a:srgbClr val="000000"/>
                </a:solidFill>
              </a:rPr>
              <a:t>Ponad </a:t>
            </a:r>
            <a:r>
              <a:rPr lang="pl-PL" b="1" dirty="0">
                <a:solidFill>
                  <a:srgbClr val="000000"/>
                </a:solidFill>
              </a:rPr>
              <a:t>96% </a:t>
            </a:r>
            <a:r>
              <a:rPr lang="pl-PL" sz="2000" dirty="0">
                <a:solidFill>
                  <a:srgbClr val="000000"/>
                </a:solidFill>
              </a:rPr>
              <a:t>podmiotów </a:t>
            </a:r>
            <a:br>
              <a:rPr lang="pl-PL" sz="2000" dirty="0">
                <a:solidFill>
                  <a:srgbClr val="000000"/>
                </a:solidFill>
              </a:rPr>
            </a:br>
            <a:r>
              <a:rPr lang="pl-PL" sz="2000" dirty="0">
                <a:solidFill>
                  <a:srgbClr val="000000"/>
                </a:solidFill>
              </a:rPr>
              <a:t>w  gospodarce to przedsiębiorstwa, które tworzą potencjalną bazę Klientów Biur Rachunkowych. </a:t>
            </a:r>
          </a:p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00000"/>
                </a:solidFill>
              </a:rPr>
              <a:t>75% </a:t>
            </a:r>
            <a:r>
              <a:rPr lang="pl-PL" sz="2000" dirty="0">
                <a:solidFill>
                  <a:srgbClr val="000000"/>
                </a:solidFill>
              </a:rPr>
              <a:t>z nich to jednoosobowe działalności gospodarcze, które poszukują nowoczesnych rozwiązań w zakresie prowadzenia biznesu.</a:t>
            </a:r>
          </a:p>
          <a:p>
            <a:pPr lvl="0">
              <a:lnSpc>
                <a:spcPct val="150000"/>
              </a:lnSpc>
            </a:pPr>
            <a:endParaRPr lang="pl-PL" sz="2000" dirty="0">
              <a:solidFill>
                <a:srgbClr val="000000"/>
              </a:solidFill>
            </a:endParaRPr>
          </a:p>
          <a:p>
            <a:pPr lvl="0">
              <a:lnSpc>
                <a:spcPct val="150000"/>
              </a:lnSpc>
            </a:pPr>
            <a:r>
              <a:rPr lang="pl-PL" sz="2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C89103F-89CF-4812-8D50-CB2AD1083A3E}"/>
              </a:ext>
            </a:extLst>
          </p:cNvPr>
          <p:cNvSpPr txBox="1">
            <a:spLocks/>
          </p:cNvSpPr>
          <p:nvPr/>
        </p:nvSpPr>
        <p:spPr>
          <a:xfrm>
            <a:off x="461885" y="3518886"/>
            <a:ext cx="1107537" cy="12737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pl-PL" sz="4000" b="1" baseline="-25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30E7FAF-1E18-4A47-B955-207D2ABD77E5}"/>
              </a:ext>
            </a:extLst>
          </p:cNvPr>
          <p:cNvSpPr txBox="1"/>
          <p:nvPr/>
        </p:nvSpPr>
        <p:spPr>
          <a:xfrm>
            <a:off x="596827" y="6413986"/>
            <a:ext cx="90873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* Źródło Centralny Ośrodek Informacji Gospodarczej (2020)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25FE56-8A2A-4141-A6BC-C88B337EA5EF}"/>
              </a:ext>
            </a:extLst>
          </p:cNvPr>
          <p:cNvSpPr txBox="1"/>
          <p:nvPr/>
        </p:nvSpPr>
        <p:spPr>
          <a:xfrm>
            <a:off x="6499788" y="1237436"/>
            <a:ext cx="5895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000000">
                    <a:lumMod val="65000"/>
                    <a:lumOff val="35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Liczba aktywnych podmiotów gospodarczych (2020 r.)*</a:t>
            </a:r>
          </a:p>
        </p:txBody>
      </p:sp>
    </p:spTree>
    <p:extLst>
      <p:ext uri="{BB962C8B-B14F-4D97-AF65-F5344CB8AC3E}">
        <p14:creationId xmlns:p14="http://schemas.microsoft.com/office/powerpoint/2010/main" val="144058790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AD659D-5722-4122-9F16-DA37FEEF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6783113" cy="1124980"/>
          </a:xfrm>
        </p:spPr>
        <p:txBody>
          <a:bodyPr>
            <a:normAutofit fontScale="90000"/>
          </a:bodyPr>
          <a:lstStyle/>
          <a:p>
            <a:r>
              <a:rPr lang="pl-PL" dirty="0"/>
              <a:t>Trendy na rynku Biur Rachunkowych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1A42BAA-1A40-4588-BB20-F751DE445DCB}"/>
              </a:ext>
            </a:extLst>
          </p:cNvPr>
          <p:cNvSpPr txBox="1"/>
          <p:nvPr/>
        </p:nvSpPr>
        <p:spPr>
          <a:xfrm>
            <a:off x="335360" y="1544438"/>
            <a:ext cx="1115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Roboto" panose="020B0604020202020204" charset="0"/>
                <a:ea typeface="Roboto" panose="020B0604020202020204" charset="0"/>
              </a:rPr>
              <a:t>Oprogramowanie i aplikacje tworzone na bazie realnych potrzeb </a:t>
            </a:r>
            <a:r>
              <a:rPr lang="pl-PL" sz="2400" b="1" dirty="0">
                <a:latin typeface="Roboto" panose="020B0604020202020204" charset="0"/>
                <a:ea typeface="Roboto" panose="020B0604020202020204" charset="0"/>
              </a:rPr>
              <a:t>Klientów Biur Rachunkowych: </a:t>
            </a:r>
          </a:p>
          <a:p>
            <a:endParaRPr lang="pl-PL" sz="2400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F2E710EE-06E5-40F5-90F1-166C3D842B7D}"/>
              </a:ext>
            </a:extLst>
          </p:cNvPr>
          <p:cNvSpPr txBox="1">
            <a:spLocks/>
          </p:cNvSpPr>
          <p:nvPr/>
        </p:nvSpPr>
        <p:spPr>
          <a:xfrm>
            <a:off x="4060953" y="3082299"/>
            <a:ext cx="3580800" cy="1124980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  	Automatyzacja pracy  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(Comarch OCR)</a:t>
            </a:r>
            <a:endParaRPr lang="pl-PL" sz="1600" i="1" dirty="0"/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1444A8FA-D6D3-489E-B1A7-F77DA7303FDC}"/>
              </a:ext>
            </a:extLst>
          </p:cNvPr>
          <p:cNvSpPr txBox="1">
            <a:spLocks/>
          </p:cNvSpPr>
          <p:nvPr/>
        </p:nvSpPr>
        <p:spPr>
          <a:xfrm>
            <a:off x="5667604" y="3592246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BA83BC56-CE56-4280-82AB-39C7BABCF7C0}"/>
              </a:ext>
            </a:extLst>
          </p:cNvPr>
          <p:cNvSpPr txBox="1">
            <a:spLocks/>
          </p:cNvSpPr>
          <p:nvPr/>
        </p:nvSpPr>
        <p:spPr>
          <a:xfrm>
            <a:off x="7752184" y="3048721"/>
            <a:ext cx="4275281" cy="1387853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  Generowanie analiz finansowych firmy  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(Comarch ERP Optima BI Point)</a:t>
            </a:r>
            <a:endParaRPr lang="pl-PL" sz="1600" i="1" dirty="0"/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B91DD47F-0B55-482C-ADB9-653E962B3EAC}"/>
              </a:ext>
            </a:extLst>
          </p:cNvPr>
          <p:cNvSpPr txBox="1">
            <a:spLocks/>
          </p:cNvSpPr>
          <p:nvPr/>
        </p:nvSpPr>
        <p:spPr>
          <a:xfrm>
            <a:off x="9698612" y="3600266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id="{40C61F7D-AFB3-4520-9388-129F05EC8D92}"/>
              </a:ext>
            </a:extLst>
          </p:cNvPr>
          <p:cNvSpPr txBox="1">
            <a:spLocks/>
          </p:cNvSpPr>
          <p:nvPr/>
        </p:nvSpPr>
        <p:spPr>
          <a:xfrm>
            <a:off x="252332" y="5041051"/>
            <a:ext cx="3580800" cy="1124980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  Zarządzanie relacjami z Klientem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(Moduł CRM)</a:t>
            </a:r>
            <a:endParaRPr lang="pl-PL" sz="1600" i="1" dirty="0"/>
          </a:p>
        </p:txBody>
      </p:sp>
      <p:sp>
        <p:nvSpPr>
          <p:cNvPr id="15" name="Symbol zastępczy tekstu 3">
            <a:extLst>
              <a:ext uri="{FF2B5EF4-FFF2-40B4-BE49-F238E27FC236}">
                <a16:creationId xmlns:a16="http://schemas.microsoft.com/office/drawing/2014/main" id="{150EEF8D-C4DA-4622-9650-1676EC18D1F6}"/>
              </a:ext>
            </a:extLst>
          </p:cNvPr>
          <p:cNvSpPr txBox="1">
            <a:spLocks/>
          </p:cNvSpPr>
          <p:nvPr/>
        </p:nvSpPr>
        <p:spPr>
          <a:xfrm>
            <a:off x="1800522" y="5550999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id="{9840C5E9-3815-4DC8-9D04-F1EBBC67B03E}"/>
              </a:ext>
            </a:extLst>
          </p:cNvPr>
          <p:cNvSpPr txBox="1">
            <a:spLocks/>
          </p:cNvSpPr>
          <p:nvPr/>
        </p:nvSpPr>
        <p:spPr>
          <a:xfrm>
            <a:off x="8248419" y="5041051"/>
            <a:ext cx="3580800" cy="1124980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Automatyczne zlecenia płatności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(Moduł Kasa/Bank)</a:t>
            </a:r>
            <a:endParaRPr lang="pl-PL" sz="1600" i="1" dirty="0"/>
          </a:p>
        </p:txBody>
      </p:sp>
      <p:sp>
        <p:nvSpPr>
          <p:cNvPr id="17" name="Symbol zastępczy tekstu 3">
            <a:extLst>
              <a:ext uri="{FF2B5EF4-FFF2-40B4-BE49-F238E27FC236}">
                <a16:creationId xmlns:a16="http://schemas.microsoft.com/office/drawing/2014/main" id="{C952C597-0958-405D-ACF7-B6C63EE60911}"/>
              </a:ext>
            </a:extLst>
          </p:cNvPr>
          <p:cNvSpPr txBox="1">
            <a:spLocks/>
          </p:cNvSpPr>
          <p:nvPr/>
        </p:nvSpPr>
        <p:spPr>
          <a:xfrm>
            <a:off x="9722111" y="5574433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sp>
        <p:nvSpPr>
          <p:cNvPr id="18" name="Symbol zastępczy tekstu 2">
            <a:extLst>
              <a:ext uri="{FF2B5EF4-FFF2-40B4-BE49-F238E27FC236}">
                <a16:creationId xmlns:a16="http://schemas.microsoft.com/office/drawing/2014/main" id="{321B2465-5A1A-40FA-8261-E280A9DD4FC5}"/>
              </a:ext>
            </a:extLst>
          </p:cNvPr>
          <p:cNvSpPr txBox="1">
            <a:spLocks/>
          </p:cNvSpPr>
          <p:nvPr/>
        </p:nvSpPr>
        <p:spPr>
          <a:xfrm>
            <a:off x="3833132" y="5041401"/>
            <a:ext cx="4496163" cy="1124980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    Monitoring wykonanej pracy dla Klienta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(Comarch MyPoint)</a:t>
            </a:r>
            <a:endParaRPr lang="pl-PL" sz="1600" i="1" dirty="0"/>
          </a:p>
        </p:txBody>
      </p:sp>
      <p:sp>
        <p:nvSpPr>
          <p:cNvPr id="19" name="Symbol zastępczy tekstu 3">
            <a:extLst>
              <a:ext uri="{FF2B5EF4-FFF2-40B4-BE49-F238E27FC236}">
                <a16:creationId xmlns:a16="http://schemas.microsoft.com/office/drawing/2014/main" id="{051FE1B8-BE2E-4C67-9563-A6CA85F95A53}"/>
              </a:ext>
            </a:extLst>
          </p:cNvPr>
          <p:cNvSpPr txBox="1">
            <a:spLocks/>
          </p:cNvSpPr>
          <p:nvPr/>
        </p:nvSpPr>
        <p:spPr>
          <a:xfrm>
            <a:off x="5667604" y="5566118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D97BF8B6-CAFF-421C-9106-4E554D337A76}"/>
              </a:ext>
            </a:extLst>
          </p:cNvPr>
          <p:cNvSpPr txBox="1">
            <a:spLocks/>
          </p:cNvSpPr>
          <p:nvPr/>
        </p:nvSpPr>
        <p:spPr>
          <a:xfrm>
            <a:off x="252332" y="3125896"/>
            <a:ext cx="3580800" cy="1124980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rgbClr val="000000"/>
                </a:solidFill>
              </a:rPr>
              <a:t>      Kontrola należności i zobowiązań</a:t>
            </a:r>
          </a:p>
          <a:p>
            <a:endParaRPr lang="pl-PL" sz="1800" dirty="0">
              <a:solidFill>
                <a:srgbClr val="000000"/>
              </a:solidFill>
            </a:endParaRPr>
          </a:p>
          <a:p>
            <a:pPr algn="ctr"/>
            <a:r>
              <a:rPr lang="pl-PL" sz="1600" i="1" dirty="0">
                <a:solidFill>
                  <a:srgbClr val="000000"/>
                </a:solidFill>
              </a:rPr>
              <a:t>(Moduł Księgowość)</a:t>
            </a:r>
            <a:endParaRPr lang="pl-PL" sz="1600" i="1" dirty="0"/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D8274EA4-813D-467B-9BFE-57C174333FA4}"/>
              </a:ext>
            </a:extLst>
          </p:cNvPr>
          <p:cNvSpPr txBox="1">
            <a:spLocks/>
          </p:cNvSpPr>
          <p:nvPr/>
        </p:nvSpPr>
        <p:spPr>
          <a:xfrm>
            <a:off x="1795509" y="3635843"/>
            <a:ext cx="3216274" cy="72008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lang="pl-PL" sz="7200" b="0" kern="1200" cap="none" spc="0" dirty="0">
                <a:ln w="0"/>
                <a:solidFill>
                  <a:schemeClr val="tx2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accent2"/>
                </a:solidFill>
              </a:rPr>
              <a:t>_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93614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5E1507-E047-4760-B0B8-F04A4082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8986836" cy="1124980"/>
          </a:xfrm>
        </p:spPr>
        <p:txBody>
          <a:bodyPr>
            <a:normAutofit/>
          </a:bodyPr>
          <a:lstStyle/>
          <a:p>
            <a:r>
              <a:rPr lang="pl-PL" sz="3200" dirty="0"/>
              <a:t>Trendy na rynku Biur Rachunkowych</a:t>
            </a:r>
          </a:p>
        </p:txBody>
      </p:sp>
      <p:graphicFrame>
        <p:nvGraphicFramePr>
          <p:cNvPr id="11" name="Symbol zastępczy wykresu 10">
            <a:extLst>
              <a:ext uri="{FF2B5EF4-FFF2-40B4-BE49-F238E27FC236}">
                <a16:creationId xmlns:a16="http://schemas.microsoft.com/office/drawing/2014/main" id="{DD9DC127-1CF4-4F9E-9F41-E892B1A98A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456381"/>
              </p:ext>
            </p:extLst>
          </p:nvPr>
        </p:nvGraphicFramePr>
        <p:xfrm>
          <a:off x="5807968" y="1614597"/>
          <a:ext cx="5817295" cy="4307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0B8D58-BBF5-4640-815C-159C88797CA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7" y="1616633"/>
            <a:ext cx="4478859" cy="4797353"/>
          </a:xfrm>
        </p:spPr>
        <p:txBody>
          <a:bodyPr>
            <a:normAutofit/>
          </a:bodyPr>
          <a:lstStyle/>
          <a:p>
            <a:r>
              <a:rPr lang="pl-PL" sz="1800" b="1" dirty="0"/>
              <a:t>Największe problemy funkcjonowania firmy w czasie pandemii koronawirusa :</a:t>
            </a:r>
          </a:p>
          <a:p>
            <a:pPr marL="230400" indent="-2304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accent3"/>
                </a:solidFill>
              </a:rPr>
              <a:t>Zagrożenie płynności finansowej </a:t>
            </a:r>
            <a:br>
              <a:rPr lang="pl-PL" sz="1600" b="1" dirty="0">
                <a:solidFill>
                  <a:schemeClr val="accent3"/>
                </a:solidFill>
              </a:rPr>
            </a:br>
            <a:r>
              <a:rPr lang="pl-PL" sz="1600" b="1" dirty="0"/>
              <a:t>(Konieczność optymalizacji kosztów)</a:t>
            </a:r>
          </a:p>
          <a:p>
            <a:pPr marL="230400" indent="-2304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accent3"/>
                </a:solidFill>
              </a:rPr>
              <a:t>Zmienność przepisów </a:t>
            </a:r>
            <a:br>
              <a:rPr lang="pl-PL" sz="1600" b="1" dirty="0">
                <a:solidFill>
                  <a:schemeClr val="accent3"/>
                </a:solidFill>
              </a:rPr>
            </a:br>
            <a:r>
              <a:rPr lang="pl-PL" sz="1600" b="1" dirty="0"/>
              <a:t>(Potrzeba stale aktualizowanego oprogramowania)</a:t>
            </a:r>
          </a:p>
          <a:p>
            <a:pPr marL="230400" indent="-2304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accent3"/>
                </a:solidFill>
              </a:rPr>
              <a:t>Problemy związane z pracą zdalną </a:t>
            </a:r>
            <a:br>
              <a:rPr lang="pl-PL" sz="1600" b="1" dirty="0">
                <a:solidFill>
                  <a:schemeClr val="accent3"/>
                </a:solidFill>
              </a:rPr>
            </a:br>
            <a:r>
              <a:rPr lang="pl-PL" sz="1600" b="1" dirty="0"/>
              <a:t>(Praca w chmurze oraz mobilne aplikacje)</a:t>
            </a:r>
          </a:p>
          <a:p>
            <a:pPr marL="230400" indent="-2304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accent3"/>
                </a:solidFill>
              </a:rPr>
              <a:t>Ograniczenie bezpośredniego kontaktu </a:t>
            </a:r>
            <a:br>
              <a:rPr lang="pl-PL" sz="1600" b="1" dirty="0">
                <a:solidFill>
                  <a:schemeClr val="accent3"/>
                </a:solidFill>
              </a:rPr>
            </a:br>
            <a:r>
              <a:rPr lang="pl-PL" sz="1600" b="1" dirty="0"/>
              <a:t>(Elektroniczne kanały komunikacji) </a:t>
            </a:r>
          </a:p>
          <a:p>
            <a:endParaRPr lang="pl-PL" sz="18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800" b="1" dirty="0"/>
          </a:p>
          <a:p>
            <a:endParaRPr lang="pl-PL" sz="1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849983-AA81-47EE-8371-53AB83C6DDA4}"/>
              </a:ext>
            </a:extLst>
          </p:cNvPr>
          <p:cNvSpPr txBox="1"/>
          <p:nvPr/>
        </p:nvSpPr>
        <p:spPr>
          <a:xfrm>
            <a:off x="571522" y="6411951"/>
            <a:ext cx="11064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Źródło: Opracowanie własne na podstawie Wolters-Kluwer; LEXOMETR Prawno-Gospodarczy. Koronawirus a branża księgowo-podatkowa (data publikacji:09.06.2020)</a:t>
            </a:r>
          </a:p>
          <a:p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https://www.wolterskluwer.com/pl-pl/expert-insights/jak-branza-ksiegowo-podatkowa-ocenia-tarcze-antykryzysowa</a:t>
            </a:r>
            <a:r>
              <a:rPr lang="pl-PL" sz="900" dirty="0">
                <a:latin typeface="Roboto" panose="02000000000000000000" pitchFamily="2" charset="0"/>
                <a:ea typeface="Roboto" panose="02000000000000000000" pitchFamily="2" charset="0"/>
              </a:rPr>
              <a:t> (data dostępu: 11.02.2021)</a:t>
            </a:r>
          </a:p>
        </p:txBody>
      </p:sp>
    </p:spTree>
    <p:extLst>
      <p:ext uri="{BB962C8B-B14F-4D97-AF65-F5344CB8AC3E}">
        <p14:creationId xmlns:p14="http://schemas.microsoft.com/office/powerpoint/2010/main" val="160875246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D9A8D9-5255-4597-95C7-5ABE8AB05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8727329" cy="1124980"/>
          </a:xfrm>
        </p:spPr>
        <p:txBody>
          <a:bodyPr>
            <a:normAutofit/>
          </a:bodyPr>
          <a:lstStyle/>
          <a:p>
            <a:r>
              <a:rPr lang="pl-PL" sz="3200" dirty="0"/>
              <a:t>Trendy na rynku Biur Rachunkowych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7F59766-46F1-488E-B55F-181FFD7F2AF5}"/>
              </a:ext>
            </a:extLst>
          </p:cNvPr>
          <p:cNvSpPr txBox="1"/>
          <p:nvPr/>
        </p:nvSpPr>
        <p:spPr>
          <a:xfrm>
            <a:off x="1949450" y="1694496"/>
            <a:ext cx="829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atin typeface="Roboto" panose="02000000000000000000" pitchFamily="2" charset="0"/>
                <a:ea typeface="Roboto" panose="02000000000000000000" pitchFamily="2" charset="0"/>
              </a:rPr>
              <a:t>Dostępne rozwiązania dla BR oraz ich Klientów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0EA096B-CD0A-46CD-9DDC-65AF56E42A4A}"/>
              </a:ext>
            </a:extLst>
          </p:cNvPr>
          <p:cNvSpPr txBox="1"/>
          <p:nvPr/>
        </p:nvSpPr>
        <p:spPr>
          <a:xfrm>
            <a:off x="4532570" y="3234243"/>
            <a:ext cx="3038050" cy="117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Budowanie raportów i analiz </a:t>
            </a:r>
            <a:b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za pomocą narzędzi </a:t>
            </a:r>
            <a:b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Business Intelligence </a:t>
            </a:r>
            <a:b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pl-PL" sz="15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Comarch ERP Optima BI Point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).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D82B892-03A9-4BEE-A617-8FB21B74AB7B}"/>
              </a:ext>
            </a:extLst>
          </p:cNvPr>
          <p:cNvSpPr txBox="1"/>
          <p:nvPr/>
        </p:nvSpPr>
        <p:spPr>
          <a:xfrm>
            <a:off x="8026502" y="3243752"/>
            <a:ext cx="303805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Oprogramowanie 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dostępne </a:t>
            </a:r>
            <a:b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w chmurze 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oraz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 zawsze zgodne 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z najnowszymi przepisami.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D269AED-D6F1-4EB5-97A1-00937E18C9E3}"/>
              </a:ext>
            </a:extLst>
          </p:cNvPr>
          <p:cNvSpPr txBox="1"/>
          <p:nvPr/>
        </p:nvSpPr>
        <p:spPr>
          <a:xfrm>
            <a:off x="4384104" y="5132524"/>
            <a:ext cx="3400006" cy="117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Rozwiązania 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self-service 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dla przedsiębiorców umożliwiające </a:t>
            </a:r>
            <a:b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m.in. samodzielne wystawianie dokumentów.</a:t>
            </a:r>
            <a:endParaRPr lang="pl-PL" sz="1500" dirty="0">
              <a:solidFill>
                <a:srgbClr val="006BC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9" name="Grafika 7">
            <a:extLst>
              <a:ext uri="{FF2B5EF4-FFF2-40B4-BE49-F238E27FC236}">
                <a16:creationId xmlns:a16="http://schemas.microsoft.com/office/drawing/2014/main" id="{DC086BA0-7B77-4261-9D85-B5B020C6D553}"/>
              </a:ext>
            </a:extLst>
          </p:cNvPr>
          <p:cNvGrpSpPr/>
          <p:nvPr/>
        </p:nvGrpSpPr>
        <p:grpSpPr>
          <a:xfrm>
            <a:off x="2411475" y="2624231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8ABC1608-4E5F-4A93-8C71-9BC3077CA1D3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C9012E01-660C-456A-8D2A-A07FA0909981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2" name="Grafika 7">
            <a:extLst>
              <a:ext uri="{FF2B5EF4-FFF2-40B4-BE49-F238E27FC236}">
                <a16:creationId xmlns:a16="http://schemas.microsoft.com/office/drawing/2014/main" id="{88B2EF8E-1F00-4155-BC68-BE2DCF5EEF21}"/>
              </a:ext>
            </a:extLst>
          </p:cNvPr>
          <p:cNvGrpSpPr/>
          <p:nvPr/>
        </p:nvGrpSpPr>
        <p:grpSpPr>
          <a:xfrm>
            <a:off x="5860607" y="2613464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C08746D4-60B5-4B6A-AD6C-9E06BC2B35E2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E45457FB-9914-4D0D-B214-767C29FDC21F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5" name="Grafika 7">
            <a:extLst>
              <a:ext uri="{FF2B5EF4-FFF2-40B4-BE49-F238E27FC236}">
                <a16:creationId xmlns:a16="http://schemas.microsoft.com/office/drawing/2014/main" id="{95C5F6A0-F62D-4F8E-8044-6EC2E2EC2819}"/>
              </a:ext>
            </a:extLst>
          </p:cNvPr>
          <p:cNvGrpSpPr/>
          <p:nvPr/>
        </p:nvGrpSpPr>
        <p:grpSpPr>
          <a:xfrm>
            <a:off x="9304375" y="2618847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6559A229-1A91-47F3-B290-AEE213236A2E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4DB6D1A7-0CA8-48E6-B11D-C7F6B27D9063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8" name="Grafika 7">
            <a:extLst>
              <a:ext uri="{FF2B5EF4-FFF2-40B4-BE49-F238E27FC236}">
                <a16:creationId xmlns:a16="http://schemas.microsoft.com/office/drawing/2014/main" id="{1DE2F939-5330-4210-94F1-D1D755AC868D}"/>
              </a:ext>
            </a:extLst>
          </p:cNvPr>
          <p:cNvGrpSpPr/>
          <p:nvPr/>
        </p:nvGrpSpPr>
        <p:grpSpPr>
          <a:xfrm>
            <a:off x="2430772" y="4584107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C55E6AD9-1C86-4A3A-A05A-17DCF8242813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3E8C65C2-37C2-4F09-A9CC-1B8138038353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1" name="Grafika 7">
            <a:extLst>
              <a:ext uri="{FF2B5EF4-FFF2-40B4-BE49-F238E27FC236}">
                <a16:creationId xmlns:a16="http://schemas.microsoft.com/office/drawing/2014/main" id="{23093DE2-3829-4D7E-91A7-7F9240F82681}"/>
              </a:ext>
            </a:extLst>
          </p:cNvPr>
          <p:cNvGrpSpPr/>
          <p:nvPr/>
        </p:nvGrpSpPr>
        <p:grpSpPr>
          <a:xfrm>
            <a:off x="5874394" y="4584107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94FEA3F6-355D-498D-AFAC-77B930183E8E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77DD1D55-944F-49E1-B088-7A5B3D817370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A4111F-3773-4237-A590-45243E33321C}"/>
              </a:ext>
            </a:extLst>
          </p:cNvPr>
          <p:cNvSpPr txBox="1"/>
          <p:nvPr/>
        </p:nvSpPr>
        <p:spPr>
          <a:xfrm>
            <a:off x="1168636" y="3237571"/>
            <a:ext cx="2765425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Darmowe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pl-PL" sz="15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Comarch Moje BR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b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oraz 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tanie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pl-PL" sz="15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Comarch ERP XT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aplikacje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 dla przedsiębiorców.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ACB88AFF-0CB9-4D8B-92AB-A14AEBE25AA1}"/>
              </a:ext>
            </a:extLst>
          </p:cNvPr>
          <p:cNvSpPr txBox="1"/>
          <p:nvPr/>
        </p:nvSpPr>
        <p:spPr>
          <a:xfrm>
            <a:off x="1048437" y="5175806"/>
            <a:ext cx="320838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Prognozy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 podatkowe oraz natychmiastowa </a:t>
            </a: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informacja </a:t>
            </a:r>
            <a:b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o zobowiązaniach 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wobec US </a:t>
            </a:r>
            <a:b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i ZUS (</a:t>
            </a:r>
            <a:r>
              <a:rPr lang="pl-PL" sz="15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Comarch Moje BR</a:t>
            </a: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).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79DBD2A1-CAA9-4E04-B620-40DF14023945}"/>
              </a:ext>
            </a:extLst>
          </p:cNvPr>
          <p:cNvSpPr txBox="1"/>
          <p:nvPr/>
        </p:nvSpPr>
        <p:spPr>
          <a:xfrm>
            <a:off x="7911397" y="5127440"/>
            <a:ext cx="3400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  <a:t>Internetowa Wymiana dokumentów </a:t>
            </a:r>
            <a:br>
              <a:rPr lang="pl-PL" sz="15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500" dirty="0">
                <a:latin typeface="Roboto" panose="02000000000000000000" pitchFamily="2" charset="0"/>
                <a:ea typeface="Roboto" panose="02000000000000000000" pitchFamily="2" charset="0"/>
              </a:rPr>
              <a:t>w postaci plików oraz zdjęć.</a:t>
            </a:r>
          </a:p>
        </p:txBody>
      </p:sp>
      <p:grpSp>
        <p:nvGrpSpPr>
          <p:cNvPr id="37" name="Grafika 7">
            <a:extLst>
              <a:ext uri="{FF2B5EF4-FFF2-40B4-BE49-F238E27FC236}">
                <a16:creationId xmlns:a16="http://schemas.microsoft.com/office/drawing/2014/main" id="{714A1DFC-0BB3-4889-8537-29897F94C8BD}"/>
              </a:ext>
            </a:extLst>
          </p:cNvPr>
          <p:cNvGrpSpPr/>
          <p:nvPr/>
        </p:nvGrpSpPr>
        <p:grpSpPr>
          <a:xfrm>
            <a:off x="9370248" y="4580682"/>
            <a:ext cx="495225" cy="495225"/>
            <a:chOff x="5986462" y="3319462"/>
            <a:chExt cx="219075" cy="219075"/>
          </a:xfrm>
          <a:solidFill>
            <a:schemeClr val="accent2"/>
          </a:solidFill>
        </p:grpSpPr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09E44FFC-48DC-4984-99D7-EF929C7FDF1A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0C8A4E84-D949-4780-89E2-D1BE79DC80CB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07024981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Oferta dla Biur Rachunkowych oraz ich Klientów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E39C3FE-2B2F-40D5-B7E1-A10668C53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811044" cy="1829015"/>
          </a:xfrm>
        </p:spPr>
        <p:txBody>
          <a:bodyPr>
            <a:normAutofit/>
          </a:bodyPr>
          <a:lstStyle/>
          <a:p>
            <a:r>
              <a:rPr lang="pl-PL" b="1" dirty="0"/>
              <a:t>2.1</a:t>
            </a:r>
            <a:r>
              <a:rPr lang="pl-PL" dirty="0"/>
              <a:t> Rozwiązania dla Biur Rachunkowych </a:t>
            </a:r>
          </a:p>
          <a:p>
            <a:r>
              <a:rPr lang="pl-PL" b="1" dirty="0"/>
              <a:t>2.2</a:t>
            </a:r>
            <a:r>
              <a:rPr lang="pl-PL" dirty="0"/>
              <a:t> Aplikacje dla Klientów Biura Rachunkowego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34CB51-0889-4454-BCD0-64C596F0A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0995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2837128"/>
          </a:xfrm>
        </p:spPr>
        <p:txBody>
          <a:bodyPr>
            <a:normAutofit/>
          </a:bodyPr>
          <a:lstStyle/>
          <a:p>
            <a:r>
              <a:rPr lang="pl-PL" sz="2000" b="1" dirty="0">
                <a:solidFill>
                  <a:schemeClr val="accent2"/>
                </a:solidFill>
              </a:rPr>
              <a:t>Comarch ERP Optima </a:t>
            </a:r>
          </a:p>
          <a:p>
            <a:endParaRPr lang="pl-PL" b="1" dirty="0">
              <a:solidFill>
                <a:srgbClr val="006BCD"/>
              </a:solidFill>
            </a:endParaRPr>
          </a:p>
          <a:p>
            <a:endParaRPr lang="pl-PL" b="1" dirty="0">
              <a:solidFill>
                <a:srgbClr val="006BCD"/>
              </a:solidFill>
            </a:endParaRPr>
          </a:p>
          <a:p>
            <a:endParaRPr lang="pl-PL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086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161772-FAAA-4A88-9CC1-7BE32315C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ERP Optima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BFCBBC-4514-4724-9A52-10077C0FD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484784"/>
            <a:ext cx="4838699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Oprogramowanie wspierające codzienną pracę Biura Rachunkowego. Umożliwiające kontrolę i zarządzanie zasobami oraz procesami w firmie. 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Dzięki pracy na </a:t>
            </a:r>
            <a:r>
              <a:rPr lang="pl-PL" sz="2000" b="1" dirty="0">
                <a:solidFill>
                  <a:schemeClr val="accent2"/>
                </a:solidFill>
              </a:rPr>
              <a:t>jednej bazie danych, </a:t>
            </a:r>
            <a:r>
              <a:rPr lang="pl-PL" sz="2000" dirty="0"/>
              <a:t>wprowadzone dane  w jednym obszarze systemu są natychmiast widoczne </a:t>
            </a:r>
            <a:br>
              <a:rPr lang="pl-PL" sz="2000" dirty="0"/>
            </a:br>
            <a:r>
              <a:rPr lang="pl-PL" sz="2000" dirty="0"/>
              <a:t>w pozostałych obszarach.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1519A3D1-7391-4B09-8B1B-7B078B1A6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4619" y="1140280"/>
            <a:ext cx="5221837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1727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E90364E-ED15-40A5-8C13-D0C4376921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19737" y="2118064"/>
            <a:ext cx="6221413" cy="5184572"/>
          </a:xfrm>
        </p:spPr>
        <p:txBody>
          <a:bodyPr>
            <a:noAutofit/>
          </a:bodyPr>
          <a:lstStyle/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Księgowość: 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prowadzenie uproszczonej i pełnej księgowości oraz zarządzanie środkami trwałymi.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Płace i kadry: 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Obsługa kadr i płac wraz z opcjonalnym portalem pracownika.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sz="1650" b="1" dirty="0">
                <a:solidFill>
                  <a:schemeClr val="accent2"/>
                </a:solidFill>
              </a:rPr>
              <a:t>Finanse i przepływy pieniężne: </a:t>
            </a:r>
            <a:r>
              <a:rPr lang="pl-PL" sz="1650" dirty="0">
                <a:solidFill>
                  <a:srgbClr val="000000"/>
                </a:solidFill>
              </a:rPr>
              <a:t>Moduł Kasa/Bank zintegrowany z systemami polskich banków.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OCR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 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Odczyt i katalogowanie danych z faktur w postaci PDF </a:t>
            </a:r>
            <a:b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 plików graficznych.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sz="1650" b="1" dirty="0">
                <a:solidFill>
                  <a:schemeClr val="accent2"/>
                </a:solidFill>
              </a:rPr>
              <a:t>Oprogramowanie dla BR: </a:t>
            </a:r>
            <a:r>
              <a:rPr lang="pl-PL" sz="1650" dirty="0">
                <a:solidFill>
                  <a:srgbClr val="000000"/>
                </a:solidFill>
              </a:rPr>
              <a:t>Prowadzenie księgowości, </a:t>
            </a:r>
            <a:br>
              <a:rPr lang="pl-PL" sz="1650" dirty="0">
                <a:solidFill>
                  <a:srgbClr val="000000"/>
                </a:solidFill>
              </a:rPr>
            </a:br>
            <a:r>
              <a:rPr lang="pl-PL" sz="1650" dirty="0">
                <a:solidFill>
                  <a:srgbClr val="000000"/>
                </a:solidFill>
              </a:rPr>
              <a:t>kadr i płac dla wielu Klientów. IWD i proste analizy.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Raportowanie i </a:t>
            </a:r>
            <a:r>
              <a:rPr lang="pl-PL" sz="1650" b="1" dirty="0">
                <a:solidFill>
                  <a:schemeClr val="accent2"/>
                </a:solidFill>
              </a:rPr>
              <a:t>Analizy: </a:t>
            </a:r>
            <a:r>
              <a:rPr lang="pl-PL" sz="1650" dirty="0">
                <a:solidFill>
                  <a:srgbClr val="000000"/>
                </a:solidFill>
              </a:rPr>
              <a:t>Narzędzia do budowy analiz i raportów dostępne w przeglądarce i stacjonarnie.</a:t>
            </a:r>
            <a:endParaRPr kumimoji="0" lang="pl-PL" sz="1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EA849B-13E7-4688-AC09-2A5AEF5B0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19737" y="260648"/>
            <a:ext cx="5991224" cy="1497613"/>
          </a:xfrm>
        </p:spPr>
        <p:txBody>
          <a:bodyPr>
            <a:normAutofit/>
          </a:bodyPr>
          <a:lstStyle/>
          <a:p>
            <a:r>
              <a:rPr lang="pl-PL" sz="3600" dirty="0"/>
              <a:t>Comarch ERP Optima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E285AA2F-AB28-46CA-80C0-34524CFCA7C2}"/>
              </a:ext>
            </a:extLst>
          </p:cNvPr>
          <p:cNvCxnSpPr>
            <a:cxnSpLocks/>
          </p:cNvCxnSpPr>
          <p:nvPr/>
        </p:nvCxnSpPr>
        <p:spPr>
          <a:xfrm flipH="1">
            <a:off x="5519738" y="1885894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E5E5EC3E-3E90-4D02-B713-F22E2466FA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7710" r="25230"/>
          <a:stretch/>
        </p:blipFill>
        <p:spPr>
          <a:xfrm>
            <a:off x="0" y="0"/>
            <a:ext cx="4598988" cy="6858000"/>
          </a:xfrm>
        </p:spPr>
      </p:pic>
    </p:spTree>
    <p:extLst>
      <p:ext uri="{BB962C8B-B14F-4D97-AF65-F5344CB8AC3E}">
        <p14:creationId xmlns:p14="http://schemas.microsoft.com/office/powerpoint/2010/main" val="165494884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6AFF5-8B6A-4449-8529-C18F9B7B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ERP Optima – dlaczego warto?</a:t>
            </a:r>
          </a:p>
        </p:txBody>
      </p:sp>
      <p:grpSp>
        <p:nvGrpSpPr>
          <p:cNvPr id="4" name="Grafika 2">
            <a:extLst>
              <a:ext uri="{FF2B5EF4-FFF2-40B4-BE49-F238E27FC236}">
                <a16:creationId xmlns:a16="http://schemas.microsoft.com/office/drawing/2014/main" id="{DA32F2C8-2778-47FC-BEC0-1F21A92745D2}"/>
              </a:ext>
            </a:extLst>
          </p:cNvPr>
          <p:cNvGrpSpPr/>
          <p:nvPr/>
        </p:nvGrpSpPr>
        <p:grpSpPr>
          <a:xfrm>
            <a:off x="1563181" y="1867012"/>
            <a:ext cx="700341" cy="722530"/>
            <a:chOff x="1342606" y="1858692"/>
            <a:chExt cx="700341" cy="722530"/>
          </a:xfrm>
          <a:noFill/>
        </p:grpSpPr>
        <p:grpSp>
          <p:nvGrpSpPr>
            <p:cNvPr id="5" name="Grafika 2">
              <a:extLst>
                <a:ext uri="{FF2B5EF4-FFF2-40B4-BE49-F238E27FC236}">
                  <a16:creationId xmlns:a16="http://schemas.microsoft.com/office/drawing/2014/main" id="{DA32F2C8-2778-47FC-BEC0-1F21A92745D2}"/>
                </a:ext>
              </a:extLst>
            </p:cNvPr>
            <p:cNvGrpSpPr/>
            <p:nvPr/>
          </p:nvGrpSpPr>
          <p:grpSpPr>
            <a:xfrm>
              <a:off x="1342606" y="1858692"/>
              <a:ext cx="700341" cy="722530"/>
              <a:chOff x="1342606" y="1858692"/>
              <a:chExt cx="700341" cy="722530"/>
            </a:xfrm>
            <a:noFill/>
          </p:grpSpPr>
          <p:sp>
            <p:nvSpPr>
              <p:cNvPr id="6" name="Dowolny kształt: kształt 5">
                <a:extLst>
                  <a:ext uri="{FF2B5EF4-FFF2-40B4-BE49-F238E27FC236}">
                    <a16:creationId xmlns:a16="http://schemas.microsoft.com/office/drawing/2014/main" id="{989646A7-D62D-4F9E-9240-71587CDCC3B1}"/>
                  </a:ext>
                </a:extLst>
              </p:cNvPr>
              <p:cNvSpPr/>
              <p:nvPr/>
            </p:nvSpPr>
            <p:spPr>
              <a:xfrm>
                <a:off x="1342606" y="1858692"/>
                <a:ext cx="438233" cy="601877"/>
              </a:xfrm>
              <a:custGeom>
                <a:avLst/>
                <a:gdLst>
                  <a:gd name="connsiteX0" fmla="*/ 321741 w 438233"/>
                  <a:gd name="connsiteY0" fmla="*/ 601878 h 601877"/>
                  <a:gd name="connsiteX1" fmla="*/ 0 w 438233"/>
                  <a:gd name="connsiteY1" fmla="*/ 601878 h 601877"/>
                  <a:gd name="connsiteX2" fmla="*/ 0 w 438233"/>
                  <a:gd name="connsiteY2" fmla="*/ 0 h 601877"/>
                  <a:gd name="connsiteX3" fmla="*/ 438234 w 438233"/>
                  <a:gd name="connsiteY3" fmla="*/ 0 h 601877"/>
                  <a:gd name="connsiteX4" fmla="*/ 438234 w 438233"/>
                  <a:gd name="connsiteY4" fmla="*/ 334222 h 60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233" h="601877">
                    <a:moveTo>
                      <a:pt x="321741" y="601878"/>
                    </a:moveTo>
                    <a:lnTo>
                      <a:pt x="0" y="601878"/>
                    </a:lnTo>
                    <a:lnTo>
                      <a:pt x="0" y="0"/>
                    </a:lnTo>
                    <a:lnTo>
                      <a:pt x="438234" y="0"/>
                    </a:lnTo>
                    <a:lnTo>
                      <a:pt x="438234" y="334222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7" name="Grafika 2">
                <a:extLst>
                  <a:ext uri="{FF2B5EF4-FFF2-40B4-BE49-F238E27FC236}">
                    <a16:creationId xmlns:a16="http://schemas.microsoft.com/office/drawing/2014/main" id="{DA32F2C8-2778-47FC-BEC0-1F21A92745D2}"/>
                  </a:ext>
                </a:extLst>
              </p:cNvPr>
              <p:cNvGrpSpPr/>
              <p:nvPr/>
            </p:nvGrpSpPr>
            <p:grpSpPr>
              <a:xfrm>
                <a:off x="1418880" y="2169338"/>
                <a:ext cx="285683" cy="173351"/>
                <a:chOff x="1418880" y="2169338"/>
                <a:chExt cx="285683" cy="173351"/>
              </a:xfrm>
            </p:grpSpPr>
            <p:sp>
              <p:nvSpPr>
                <p:cNvPr id="8" name="Dowolny kształt: kształt 7">
                  <a:extLst>
                    <a:ext uri="{FF2B5EF4-FFF2-40B4-BE49-F238E27FC236}">
                      <a16:creationId xmlns:a16="http://schemas.microsoft.com/office/drawing/2014/main" id="{CC9A5373-E667-49E4-AA6B-6FAB802CCEF9}"/>
                    </a:ext>
                  </a:extLst>
                </p:cNvPr>
                <p:cNvSpPr/>
                <p:nvPr/>
              </p:nvSpPr>
              <p:spPr>
                <a:xfrm>
                  <a:off x="1418880" y="2169338"/>
                  <a:ext cx="285683" cy="13868"/>
                </a:xfrm>
                <a:custGeom>
                  <a:avLst/>
                  <a:gdLst>
                    <a:gd name="connsiteX0" fmla="*/ 0 w 285683"/>
                    <a:gd name="connsiteY0" fmla="*/ 0 h 13868"/>
                    <a:gd name="connsiteX1" fmla="*/ 285684 w 285683"/>
                    <a:gd name="connsiteY1" fmla="*/ 0 h 13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683" h="13868">
                      <a:moveTo>
                        <a:pt x="0" y="0"/>
                      </a:moveTo>
                      <a:lnTo>
                        <a:pt x="285684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" name="Dowolny kształt: kształt 8">
                  <a:extLst>
                    <a:ext uri="{FF2B5EF4-FFF2-40B4-BE49-F238E27FC236}">
                      <a16:creationId xmlns:a16="http://schemas.microsoft.com/office/drawing/2014/main" id="{7B6028EE-694C-4D3A-8ACC-24B26C67F292}"/>
                    </a:ext>
                  </a:extLst>
                </p:cNvPr>
                <p:cNvSpPr/>
                <p:nvPr/>
              </p:nvSpPr>
              <p:spPr>
                <a:xfrm>
                  <a:off x="1418880" y="2256708"/>
                  <a:ext cx="277363" cy="13868"/>
                </a:xfrm>
                <a:custGeom>
                  <a:avLst/>
                  <a:gdLst>
                    <a:gd name="connsiteX0" fmla="*/ 0 w 277363"/>
                    <a:gd name="connsiteY0" fmla="*/ 0 h 13868"/>
                    <a:gd name="connsiteX1" fmla="*/ 277363 w 277363"/>
                    <a:gd name="connsiteY1" fmla="*/ 0 h 13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7363" h="13868">
                      <a:moveTo>
                        <a:pt x="0" y="0"/>
                      </a:moveTo>
                      <a:lnTo>
                        <a:pt x="277363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" name="Dowolny kształt: kształt 9">
                  <a:extLst>
                    <a:ext uri="{FF2B5EF4-FFF2-40B4-BE49-F238E27FC236}">
                      <a16:creationId xmlns:a16="http://schemas.microsoft.com/office/drawing/2014/main" id="{9FC1A4E6-7C81-4882-9B82-3C36B7C256E9}"/>
                    </a:ext>
                  </a:extLst>
                </p:cNvPr>
                <p:cNvSpPr/>
                <p:nvPr/>
              </p:nvSpPr>
              <p:spPr>
                <a:xfrm>
                  <a:off x="1418880" y="2342690"/>
                  <a:ext cx="160870" cy="13868"/>
                </a:xfrm>
                <a:custGeom>
                  <a:avLst/>
                  <a:gdLst>
                    <a:gd name="connsiteX0" fmla="*/ 0 w 160870"/>
                    <a:gd name="connsiteY0" fmla="*/ 0 h 13868"/>
                    <a:gd name="connsiteX1" fmla="*/ 160871 w 160870"/>
                    <a:gd name="connsiteY1" fmla="*/ 0 h 13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870" h="13868">
                      <a:moveTo>
                        <a:pt x="0" y="0"/>
                      </a:moveTo>
                      <a:lnTo>
                        <a:pt x="160871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" name="Grafika 2">
                <a:extLst>
                  <a:ext uri="{FF2B5EF4-FFF2-40B4-BE49-F238E27FC236}">
                    <a16:creationId xmlns:a16="http://schemas.microsoft.com/office/drawing/2014/main" id="{DA32F2C8-2778-47FC-BEC0-1F21A92745D2}"/>
                  </a:ext>
                </a:extLst>
              </p:cNvPr>
              <p:cNvGrpSpPr/>
              <p:nvPr/>
            </p:nvGrpSpPr>
            <p:grpSpPr>
              <a:xfrm>
                <a:off x="1654639" y="2192914"/>
                <a:ext cx="388308" cy="388308"/>
                <a:chOff x="1654639" y="2192914"/>
                <a:chExt cx="388308" cy="388308"/>
              </a:xfrm>
              <a:noFill/>
            </p:grpSpPr>
            <p:grpSp>
              <p:nvGrpSpPr>
                <p:cNvPr id="12" name="Grafika 2">
                  <a:extLst>
                    <a:ext uri="{FF2B5EF4-FFF2-40B4-BE49-F238E27FC236}">
                      <a16:creationId xmlns:a16="http://schemas.microsoft.com/office/drawing/2014/main" id="{DA32F2C8-2778-47FC-BEC0-1F21A92745D2}"/>
                    </a:ext>
                  </a:extLst>
                </p:cNvPr>
                <p:cNvGrpSpPr/>
                <p:nvPr/>
              </p:nvGrpSpPr>
              <p:grpSpPr>
                <a:xfrm>
                  <a:off x="1739235" y="2277510"/>
                  <a:ext cx="219116" cy="219116"/>
                  <a:chOff x="1739235" y="2277510"/>
                  <a:chExt cx="219116" cy="219116"/>
                </a:xfrm>
                <a:noFill/>
              </p:grpSpPr>
              <p:sp>
                <p:nvSpPr>
                  <p:cNvPr id="13" name="Dowolny kształt: kształt 12">
                    <a:extLst>
                      <a:ext uri="{FF2B5EF4-FFF2-40B4-BE49-F238E27FC236}">
                        <a16:creationId xmlns:a16="http://schemas.microsoft.com/office/drawing/2014/main" id="{1647E402-6F9C-4161-BED0-14F610DE34FA}"/>
                      </a:ext>
                    </a:extLst>
                  </p:cNvPr>
                  <p:cNvSpPr/>
                  <p:nvPr/>
                </p:nvSpPr>
                <p:spPr>
                  <a:xfrm>
                    <a:off x="1750329" y="2288604"/>
                    <a:ext cx="198314" cy="196927"/>
                  </a:xfrm>
                  <a:custGeom>
                    <a:avLst/>
                    <a:gdLst>
                      <a:gd name="connsiteX0" fmla="*/ 0 w 198314"/>
                      <a:gd name="connsiteY0" fmla="*/ 196928 h 196927"/>
                      <a:gd name="connsiteX1" fmla="*/ 198315 w 198314"/>
                      <a:gd name="connsiteY1" fmla="*/ 0 h 1969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8314" h="196927">
                        <a:moveTo>
                          <a:pt x="0" y="196928"/>
                        </a:moveTo>
                        <a:lnTo>
                          <a:pt x="198315" y="0"/>
                        </a:lnTo>
                      </a:path>
                    </a:pathLst>
                  </a:custGeom>
                  <a:ln w="25400" cap="rnd">
                    <a:solidFill>
                      <a:schemeClr val="accent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" name="Dowolny kształt: kształt 13">
                    <a:extLst>
                      <a:ext uri="{FF2B5EF4-FFF2-40B4-BE49-F238E27FC236}">
                        <a16:creationId xmlns:a16="http://schemas.microsoft.com/office/drawing/2014/main" id="{9A36CC1B-7C5B-450A-88AC-63E2A7691303}"/>
                      </a:ext>
                    </a:extLst>
                  </p:cNvPr>
                  <p:cNvSpPr/>
                  <p:nvPr/>
                </p:nvSpPr>
                <p:spPr>
                  <a:xfrm>
                    <a:off x="1872369" y="2410644"/>
                    <a:ext cx="85982" cy="85982"/>
                  </a:xfrm>
                  <a:custGeom>
                    <a:avLst/>
                    <a:gdLst>
                      <a:gd name="connsiteX0" fmla="*/ 85983 w 85982"/>
                      <a:gd name="connsiteY0" fmla="*/ 42991 h 85982"/>
                      <a:gd name="connsiteX1" fmla="*/ 42991 w 85982"/>
                      <a:gd name="connsiteY1" fmla="*/ 85983 h 85982"/>
                      <a:gd name="connsiteX2" fmla="*/ 0 w 85982"/>
                      <a:gd name="connsiteY2" fmla="*/ 42991 h 85982"/>
                      <a:gd name="connsiteX3" fmla="*/ 42991 w 85982"/>
                      <a:gd name="connsiteY3" fmla="*/ 0 h 85982"/>
                      <a:gd name="connsiteX4" fmla="*/ 85983 w 85982"/>
                      <a:gd name="connsiteY4" fmla="*/ 42991 h 85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982" h="85982">
                        <a:moveTo>
                          <a:pt x="85983" y="42991"/>
                        </a:moveTo>
                        <a:cubicBezTo>
                          <a:pt x="85983" y="66735"/>
                          <a:pt x="66735" y="85983"/>
                          <a:pt x="42991" y="85983"/>
                        </a:cubicBezTo>
                        <a:cubicBezTo>
                          <a:pt x="19248" y="85983"/>
                          <a:pt x="0" y="66735"/>
                          <a:pt x="0" y="42991"/>
                        </a:cubicBezTo>
                        <a:cubicBezTo>
                          <a:pt x="0" y="19248"/>
                          <a:pt x="19248" y="0"/>
                          <a:pt x="42991" y="0"/>
                        </a:cubicBezTo>
                        <a:cubicBezTo>
                          <a:pt x="66735" y="0"/>
                          <a:pt x="85983" y="19248"/>
                          <a:pt x="85983" y="42991"/>
                        </a:cubicBez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accent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" name="Dowolny kształt: kształt 14">
                    <a:extLst>
                      <a:ext uri="{FF2B5EF4-FFF2-40B4-BE49-F238E27FC236}">
                        <a16:creationId xmlns:a16="http://schemas.microsoft.com/office/drawing/2014/main" id="{65FD4E3D-B644-4ACF-B153-F0E5B57AFC30}"/>
                      </a:ext>
                    </a:extLst>
                  </p:cNvPr>
                  <p:cNvSpPr/>
                  <p:nvPr/>
                </p:nvSpPr>
                <p:spPr>
                  <a:xfrm>
                    <a:off x="1739235" y="2277510"/>
                    <a:ext cx="85982" cy="85982"/>
                  </a:xfrm>
                  <a:custGeom>
                    <a:avLst/>
                    <a:gdLst>
                      <a:gd name="connsiteX0" fmla="*/ 85983 w 85982"/>
                      <a:gd name="connsiteY0" fmla="*/ 42991 h 85982"/>
                      <a:gd name="connsiteX1" fmla="*/ 42991 w 85982"/>
                      <a:gd name="connsiteY1" fmla="*/ 85982 h 85982"/>
                      <a:gd name="connsiteX2" fmla="*/ 0 w 85982"/>
                      <a:gd name="connsiteY2" fmla="*/ 42991 h 85982"/>
                      <a:gd name="connsiteX3" fmla="*/ 42991 w 85982"/>
                      <a:gd name="connsiteY3" fmla="*/ 0 h 85982"/>
                      <a:gd name="connsiteX4" fmla="*/ 85983 w 85982"/>
                      <a:gd name="connsiteY4" fmla="*/ 42991 h 85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982" h="85982">
                        <a:moveTo>
                          <a:pt x="85983" y="42991"/>
                        </a:moveTo>
                        <a:cubicBezTo>
                          <a:pt x="85983" y="66735"/>
                          <a:pt x="66735" y="85982"/>
                          <a:pt x="42991" y="85982"/>
                        </a:cubicBezTo>
                        <a:cubicBezTo>
                          <a:pt x="19248" y="85982"/>
                          <a:pt x="0" y="66735"/>
                          <a:pt x="0" y="42991"/>
                        </a:cubicBezTo>
                        <a:cubicBezTo>
                          <a:pt x="0" y="19248"/>
                          <a:pt x="19248" y="0"/>
                          <a:pt x="42991" y="0"/>
                        </a:cubicBezTo>
                        <a:cubicBezTo>
                          <a:pt x="66735" y="0"/>
                          <a:pt x="85983" y="19248"/>
                          <a:pt x="85983" y="42991"/>
                        </a:cubicBez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accent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EB51EA58-C028-4E1D-A000-D22E9C6035A3}"/>
                    </a:ext>
                  </a:extLst>
                </p:cNvPr>
                <p:cNvSpPr/>
                <p:nvPr/>
              </p:nvSpPr>
              <p:spPr>
                <a:xfrm>
                  <a:off x="1654639" y="2192914"/>
                  <a:ext cx="388308" cy="388308"/>
                </a:xfrm>
                <a:custGeom>
                  <a:avLst/>
                  <a:gdLst>
                    <a:gd name="connsiteX0" fmla="*/ 388308 w 388308"/>
                    <a:gd name="connsiteY0" fmla="*/ 194154 h 388308"/>
                    <a:gd name="connsiteX1" fmla="*/ 194154 w 388308"/>
                    <a:gd name="connsiteY1" fmla="*/ 388308 h 388308"/>
                    <a:gd name="connsiteX2" fmla="*/ 0 w 388308"/>
                    <a:gd name="connsiteY2" fmla="*/ 194154 h 388308"/>
                    <a:gd name="connsiteX3" fmla="*/ 194154 w 388308"/>
                    <a:gd name="connsiteY3" fmla="*/ 0 h 388308"/>
                    <a:gd name="connsiteX4" fmla="*/ 388308 w 388308"/>
                    <a:gd name="connsiteY4" fmla="*/ 194154 h 388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308" h="388308">
                      <a:moveTo>
                        <a:pt x="388308" y="194154"/>
                      </a:moveTo>
                      <a:cubicBezTo>
                        <a:pt x="388308" y="301382"/>
                        <a:pt x="301382" y="388308"/>
                        <a:pt x="194154" y="388308"/>
                      </a:cubicBezTo>
                      <a:cubicBezTo>
                        <a:pt x="86926" y="388308"/>
                        <a:pt x="0" y="301382"/>
                        <a:pt x="0" y="194154"/>
                      </a:cubicBezTo>
                      <a:cubicBezTo>
                        <a:pt x="0" y="86926"/>
                        <a:pt x="86926" y="0"/>
                        <a:pt x="194154" y="0"/>
                      </a:cubicBezTo>
                      <a:cubicBezTo>
                        <a:pt x="301382" y="0"/>
                        <a:pt x="388308" y="86926"/>
                        <a:pt x="388308" y="194154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7" name="Grafika 2">
              <a:extLst>
                <a:ext uri="{FF2B5EF4-FFF2-40B4-BE49-F238E27FC236}">
                  <a16:creationId xmlns:a16="http://schemas.microsoft.com/office/drawing/2014/main" id="{DA32F2C8-2778-47FC-BEC0-1F21A92745D2}"/>
                </a:ext>
              </a:extLst>
            </p:cNvPr>
            <p:cNvGrpSpPr/>
            <p:nvPr/>
          </p:nvGrpSpPr>
          <p:grpSpPr>
            <a:xfrm>
              <a:off x="1409173" y="1951608"/>
              <a:ext cx="316193" cy="112332"/>
              <a:chOff x="1409173" y="1951608"/>
              <a:chExt cx="316193" cy="112332"/>
            </a:xfrm>
            <a:noFill/>
          </p:grpSpPr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3271D449-FD80-40D2-B428-F73DF7BA60B3}"/>
                  </a:ext>
                </a:extLst>
              </p:cNvPr>
              <p:cNvSpPr/>
              <p:nvPr/>
            </p:nvSpPr>
            <p:spPr>
              <a:xfrm>
                <a:off x="1532599" y="1951608"/>
                <a:ext cx="102624" cy="112332"/>
              </a:xfrm>
              <a:custGeom>
                <a:avLst/>
                <a:gdLst>
                  <a:gd name="connsiteX0" fmla="*/ 0 w 102624"/>
                  <a:gd name="connsiteY0" fmla="*/ 112332 h 112332"/>
                  <a:gd name="connsiteX1" fmla="*/ 51312 w 102624"/>
                  <a:gd name="connsiteY1" fmla="*/ 0 h 112332"/>
                  <a:gd name="connsiteX2" fmla="*/ 51312 w 102624"/>
                  <a:gd name="connsiteY2" fmla="*/ 0 h 112332"/>
                  <a:gd name="connsiteX3" fmla="*/ 102624 w 102624"/>
                  <a:gd name="connsiteY3" fmla="*/ 112332 h 112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624" h="112332">
                    <a:moveTo>
                      <a:pt x="0" y="112332"/>
                    </a:moveTo>
                    <a:lnTo>
                      <a:pt x="51312" y="0"/>
                    </a:lnTo>
                    <a:lnTo>
                      <a:pt x="51312" y="0"/>
                    </a:lnTo>
                    <a:lnTo>
                      <a:pt x="102624" y="112332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01D275C4-F8B4-4208-A2F8-A09907CD775F}"/>
                  </a:ext>
                </a:extLst>
              </p:cNvPr>
              <p:cNvSpPr/>
              <p:nvPr/>
            </p:nvSpPr>
            <p:spPr>
              <a:xfrm>
                <a:off x="1409173" y="1951608"/>
                <a:ext cx="104011" cy="112332"/>
              </a:xfrm>
              <a:custGeom>
                <a:avLst/>
                <a:gdLst>
                  <a:gd name="connsiteX0" fmla="*/ 0 w 104011"/>
                  <a:gd name="connsiteY0" fmla="*/ 0 h 112332"/>
                  <a:gd name="connsiteX1" fmla="*/ 52699 w 104011"/>
                  <a:gd name="connsiteY1" fmla="*/ 112332 h 112332"/>
                  <a:gd name="connsiteX2" fmla="*/ 52699 w 104011"/>
                  <a:gd name="connsiteY2" fmla="*/ 112332 h 112332"/>
                  <a:gd name="connsiteX3" fmla="*/ 104011 w 104011"/>
                  <a:gd name="connsiteY3" fmla="*/ 0 h 112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011" h="112332">
                    <a:moveTo>
                      <a:pt x="0" y="0"/>
                    </a:moveTo>
                    <a:lnTo>
                      <a:pt x="52699" y="112332"/>
                    </a:lnTo>
                    <a:lnTo>
                      <a:pt x="52699" y="112332"/>
                    </a:lnTo>
                    <a:lnTo>
                      <a:pt x="104011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" name="Grafika 2">
                <a:extLst>
                  <a:ext uri="{FF2B5EF4-FFF2-40B4-BE49-F238E27FC236}">
                    <a16:creationId xmlns:a16="http://schemas.microsoft.com/office/drawing/2014/main" id="{DA32F2C8-2778-47FC-BEC0-1F21A92745D2}"/>
                  </a:ext>
                </a:extLst>
              </p:cNvPr>
              <p:cNvGrpSpPr/>
              <p:nvPr/>
            </p:nvGrpSpPr>
            <p:grpSpPr>
              <a:xfrm>
                <a:off x="1649092" y="1951608"/>
                <a:ext cx="76274" cy="112332"/>
                <a:chOff x="1649092" y="1951608"/>
                <a:chExt cx="76274" cy="112332"/>
              </a:xfrm>
            </p:grpSpPr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7F94DAF5-8CB8-445E-AF70-729E6F2C8F7E}"/>
                    </a:ext>
                  </a:extLst>
                </p:cNvPr>
                <p:cNvSpPr/>
                <p:nvPr/>
              </p:nvSpPr>
              <p:spPr>
                <a:xfrm>
                  <a:off x="1687923" y="1951608"/>
                  <a:ext cx="13868" cy="112332"/>
                </a:xfrm>
                <a:custGeom>
                  <a:avLst/>
                  <a:gdLst>
                    <a:gd name="connsiteX0" fmla="*/ 0 w 13868"/>
                    <a:gd name="connsiteY0" fmla="*/ 112332 h 112332"/>
                    <a:gd name="connsiteX1" fmla="*/ 0 w 13868"/>
                    <a:gd name="connsiteY1" fmla="*/ 0 h 112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68" h="112332">
                      <a:moveTo>
                        <a:pt x="0" y="112332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900B21CA-30C3-43D7-BE4C-F1F09F608AFA}"/>
                    </a:ext>
                  </a:extLst>
                </p:cNvPr>
                <p:cNvSpPr/>
                <p:nvPr/>
              </p:nvSpPr>
              <p:spPr>
                <a:xfrm>
                  <a:off x="1649092" y="1951608"/>
                  <a:ext cx="76274" cy="13868"/>
                </a:xfrm>
                <a:custGeom>
                  <a:avLst/>
                  <a:gdLst>
                    <a:gd name="connsiteX0" fmla="*/ 76275 w 76274"/>
                    <a:gd name="connsiteY0" fmla="*/ 0 h 13868"/>
                    <a:gd name="connsiteX1" fmla="*/ 0 w 76274"/>
                    <a:gd name="connsiteY1" fmla="*/ 0 h 13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6274" h="13868">
                      <a:moveTo>
                        <a:pt x="7627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3" name="Dowolny kształt: kształt 22">
                <a:extLst>
                  <a:ext uri="{FF2B5EF4-FFF2-40B4-BE49-F238E27FC236}">
                    <a16:creationId xmlns:a16="http://schemas.microsoft.com/office/drawing/2014/main" id="{33E582A0-1344-4E3C-8AD9-9234DCBBD450}"/>
                  </a:ext>
                </a:extLst>
              </p:cNvPr>
              <p:cNvSpPr/>
              <p:nvPr/>
            </p:nvSpPr>
            <p:spPr>
              <a:xfrm>
                <a:off x="1547854" y="2041751"/>
                <a:ext cx="77661" cy="13868"/>
              </a:xfrm>
              <a:custGeom>
                <a:avLst/>
                <a:gdLst>
                  <a:gd name="connsiteX0" fmla="*/ 0 w 77661"/>
                  <a:gd name="connsiteY0" fmla="*/ 0 h 13868"/>
                  <a:gd name="connsiteX1" fmla="*/ 77662 w 77661"/>
                  <a:gd name="connsiteY1" fmla="*/ 0 h 13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661" h="13868">
                    <a:moveTo>
                      <a:pt x="0" y="0"/>
                    </a:moveTo>
                    <a:lnTo>
                      <a:pt x="77662" y="0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88A8233E-CFF8-49E6-A94A-D8A4C0F81BFE}"/>
              </a:ext>
            </a:extLst>
          </p:cNvPr>
          <p:cNvSpPr txBox="1"/>
          <p:nvPr/>
        </p:nvSpPr>
        <p:spPr>
          <a:xfrm>
            <a:off x="711942" y="2761011"/>
            <a:ext cx="228771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Przepisy i podatki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Oprogramowanie zawsze zgodne z najnowszymi zmianami </a:t>
            </a:r>
            <a:b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prawno- podatkowymi.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3A214391-AF50-44BB-A8D4-C156D27FDC81}"/>
              </a:ext>
            </a:extLst>
          </p:cNvPr>
          <p:cNvSpPr txBox="1"/>
          <p:nvPr/>
        </p:nvSpPr>
        <p:spPr>
          <a:xfrm>
            <a:off x="3391043" y="2761011"/>
            <a:ext cx="25517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Zawsze aktualny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Nie musisz pamiętać o instalacji nowych wersji. Zawsze pracujesz na najnowszej wersji.</a:t>
            </a: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2CECC828-B726-4233-9177-E24BB1DEBC0D}"/>
              </a:ext>
            </a:extLst>
          </p:cNvPr>
          <p:cNvSpPr txBox="1"/>
          <p:nvPr/>
        </p:nvSpPr>
        <p:spPr>
          <a:xfrm>
            <a:off x="6426200" y="2761011"/>
            <a:ext cx="2196572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Dostępność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Dostęp do systemu i zasobów firmy z każdego miejsca, </a:t>
            </a:r>
            <a:b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24h na dobę.</a:t>
            </a:r>
          </a:p>
        </p:txBody>
      </p:sp>
      <p:sp>
        <p:nvSpPr>
          <p:cNvPr id="88" name="pole tekstowe 87">
            <a:extLst>
              <a:ext uri="{FF2B5EF4-FFF2-40B4-BE49-F238E27FC236}">
                <a16:creationId xmlns:a16="http://schemas.microsoft.com/office/drawing/2014/main" id="{D9D4189A-D1EB-429E-BB3F-3508B924281C}"/>
              </a:ext>
            </a:extLst>
          </p:cNvPr>
          <p:cNvSpPr txBox="1"/>
          <p:nvPr/>
        </p:nvSpPr>
        <p:spPr>
          <a:xfrm>
            <a:off x="9103248" y="2733968"/>
            <a:ext cx="2428346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Bezpieczeństwo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Twoje dane są przechowywane </a:t>
            </a:r>
            <a:b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w certyfikowanym centrum danych Comarch Data Center.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3DB16FCA-2471-4383-88AF-DD0089A653A4}"/>
              </a:ext>
            </a:extLst>
          </p:cNvPr>
          <p:cNvSpPr txBox="1"/>
          <p:nvPr/>
        </p:nvSpPr>
        <p:spPr>
          <a:xfrm>
            <a:off x="1843910" y="5075078"/>
            <a:ext cx="25517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Wygodne rozliczanie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Brak długoterminowych zobowiązań. Umowa zawierana na </a:t>
            </a:r>
            <a:r>
              <a:rPr lang="pl-PL" sz="1200">
                <a:latin typeface="Roboto" panose="02000000000000000000" pitchFamily="2" charset="0"/>
                <a:ea typeface="Roboto" panose="02000000000000000000" pitchFamily="2" charset="0"/>
              </a:rPr>
              <a:t>czas nieoznaczony.</a:t>
            </a:r>
            <a:endParaRPr 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0C69DCC6-6BF6-4AB4-A2E1-5DCF255532B3}"/>
              </a:ext>
            </a:extLst>
          </p:cNvPr>
          <p:cNvSpPr txBox="1"/>
          <p:nvPr/>
        </p:nvSpPr>
        <p:spPr>
          <a:xfrm>
            <a:off x="4927653" y="5075078"/>
            <a:ext cx="2196572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Auto backup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System automatycznie tworzy kopie bezpieczeństwa wprowadzanych danych.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:a16="http://schemas.microsoft.com/office/drawing/2014/main" id="{2742CA69-6F8A-4260-BC70-A015166224DA}"/>
              </a:ext>
            </a:extLst>
          </p:cNvPr>
          <p:cNvSpPr txBox="1"/>
          <p:nvPr/>
        </p:nvSpPr>
        <p:spPr>
          <a:xfrm>
            <a:off x="7556115" y="5048035"/>
            <a:ext cx="2428346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Wsparcie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Wsparcie mailowe i telefoniczne przez 6 dni w tygodniu.</a:t>
            </a:r>
          </a:p>
        </p:txBody>
      </p:sp>
      <p:grpSp>
        <p:nvGrpSpPr>
          <p:cNvPr id="93" name="Grafika 91">
            <a:extLst>
              <a:ext uri="{FF2B5EF4-FFF2-40B4-BE49-F238E27FC236}">
                <a16:creationId xmlns:a16="http://schemas.microsoft.com/office/drawing/2014/main" id="{BCC8BA7D-88E0-4299-96AA-F6F01CA7E281}"/>
              </a:ext>
            </a:extLst>
          </p:cNvPr>
          <p:cNvGrpSpPr/>
          <p:nvPr/>
        </p:nvGrpSpPr>
        <p:grpSpPr>
          <a:xfrm>
            <a:off x="4330138" y="1852823"/>
            <a:ext cx="673594" cy="696821"/>
            <a:chOff x="4270278" y="1801744"/>
            <a:chExt cx="552450" cy="571500"/>
          </a:xfrm>
        </p:grpSpPr>
        <p:grpSp>
          <p:nvGrpSpPr>
            <p:cNvPr id="94" name="Grafika 91">
              <a:extLst>
                <a:ext uri="{FF2B5EF4-FFF2-40B4-BE49-F238E27FC236}">
                  <a16:creationId xmlns:a16="http://schemas.microsoft.com/office/drawing/2014/main" id="{BCC8BA7D-88E0-4299-96AA-F6F01CA7E281}"/>
                </a:ext>
              </a:extLst>
            </p:cNvPr>
            <p:cNvGrpSpPr/>
            <p:nvPr/>
          </p:nvGrpSpPr>
          <p:grpSpPr>
            <a:xfrm>
              <a:off x="4280354" y="1811269"/>
              <a:ext cx="535459" cy="551497"/>
              <a:chOff x="4280354" y="1811269"/>
              <a:chExt cx="535459" cy="551497"/>
            </a:xfrm>
            <a:noFill/>
          </p:grpSpPr>
          <p:grpSp>
            <p:nvGrpSpPr>
              <p:cNvPr id="95" name="Grafika 91">
                <a:extLst>
                  <a:ext uri="{FF2B5EF4-FFF2-40B4-BE49-F238E27FC236}">
                    <a16:creationId xmlns:a16="http://schemas.microsoft.com/office/drawing/2014/main" id="{BCC8BA7D-88E0-4299-96AA-F6F01CA7E281}"/>
                  </a:ext>
                </a:extLst>
              </p:cNvPr>
              <p:cNvGrpSpPr/>
              <p:nvPr/>
            </p:nvGrpSpPr>
            <p:grpSpPr>
              <a:xfrm>
                <a:off x="4280354" y="1813409"/>
                <a:ext cx="535459" cy="535775"/>
                <a:chOff x="4280354" y="1813409"/>
                <a:chExt cx="535459" cy="535775"/>
              </a:xfrm>
              <a:noFill/>
            </p:grpSpPr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6AFCB532-14FA-42D8-B504-FD9E6B757252}"/>
                    </a:ext>
                  </a:extLst>
                </p:cNvPr>
                <p:cNvSpPr/>
                <p:nvPr/>
              </p:nvSpPr>
              <p:spPr>
                <a:xfrm>
                  <a:off x="4280354" y="1813409"/>
                  <a:ext cx="425216" cy="425531"/>
                </a:xfrm>
                <a:custGeom>
                  <a:avLst/>
                  <a:gdLst>
                    <a:gd name="connsiteX0" fmla="*/ 425216 w 425216"/>
                    <a:gd name="connsiteY0" fmla="*/ 51199 h 425531"/>
                    <a:gd name="connsiteX1" fmla="*/ 78506 w 425216"/>
                    <a:gd name="connsiteY1" fmla="*/ 78822 h 425531"/>
                    <a:gd name="connsiteX2" fmla="*/ 50884 w 425216"/>
                    <a:gd name="connsiteY2" fmla="*/ 425532 h 425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25216" h="425531">
                      <a:moveTo>
                        <a:pt x="425216" y="51199"/>
                      </a:moveTo>
                      <a:cubicBezTo>
                        <a:pt x="320441" y="-25001"/>
                        <a:pt x="172804" y="-16428"/>
                        <a:pt x="78506" y="78822"/>
                      </a:cubicBezTo>
                      <a:cubicBezTo>
                        <a:pt x="-15791" y="174072"/>
                        <a:pt x="-25316" y="320757"/>
                        <a:pt x="50884" y="425532"/>
                      </a:cubicBez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BF7ED9B9-4D40-4F68-ACB5-B6548600BF1C}"/>
                    </a:ext>
                  </a:extLst>
                </p:cNvPr>
                <p:cNvSpPr/>
                <p:nvPr/>
              </p:nvSpPr>
              <p:spPr>
                <a:xfrm>
                  <a:off x="4405532" y="1938903"/>
                  <a:ext cx="410280" cy="410280"/>
                </a:xfrm>
                <a:custGeom>
                  <a:avLst/>
                  <a:gdLst>
                    <a:gd name="connsiteX0" fmla="*/ 0 w 410280"/>
                    <a:gd name="connsiteY0" fmla="*/ 369570 h 410280"/>
                    <a:gd name="connsiteX1" fmla="*/ 331470 w 410280"/>
                    <a:gd name="connsiteY1" fmla="*/ 331470 h 410280"/>
                    <a:gd name="connsiteX2" fmla="*/ 369570 w 410280"/>
                    <a:gd name="connsiteY2" fmla="*/ 0 h 410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0280" h="410280">
                      <a:moveTo>
                        <a:pt x="0" y="369570"/>
                      </a:moveTo>
                      <a:cubicBezTo>
                        <a:pt x="103823" y="434340"/>
                        <a:pt x="240983" y="421958"/>
                        <a:pt x="331470" y="331470"/>
                      </a:cubicBezTo>
                      <a:cubicBezTo>
                        <a:pt x="421958" y="240983"/>
                        <a:pt x="434340" y="103823"/>
                        <a:pt x="369570" y="0"/>
                      </a:cubicBez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A6B6A81D-04A1-4786-A937-F65D9C72C7C2}"/>
                  </a:ext>
                </a:extLst>
              </p:cNvPr>
              <p:cNvSpPr/>
              <p:nvPr/>
            </p:nvSpPr>
            <p:spPr>
              <a:xfrm>
                <a:off x="4653183" y="1811269"/>
                <a:ext cx="55244" cy="72390"/>
              </a:xfrm>
              <a:custGeom>
                <a:avLst/>
                <a:gdLst>
                  <a:gd name="connsiteX0" fmla="*/ 37147 w 55244"/>
                  <a:gd name="connsiteY0" fmla="*/ 0 h 72390"/>
                  <a:gd name="connsiteX1" fmla="*/ 55245 w 55244"/>
                  <a:gd name="connsiteY1" fmla="*/ 54293 h 72390"/>
                  <a:gd name="connsiteX2" fmla="*/ 0 w 55244"/>
                  <a:gd name="connsiteY2" fmla="*/ 72390 h 7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244" h="72390">
                    <a:moveTo>
                      <a:pt x="37147" y="0"/>
                    </a:moveTo>
                    <a:lnTo>
                      <a:pt x="55245" y="54293"/>
                    </a:lnTo>
                    <a:lnTo>
                      <a:pt x="0" y="7239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1C69F52A-BC03-4558-9A85-EDA218F9E332}"/>
                  </a:ext>
                </a:extLst>
              </p:cNvPr>
              <p:cNvSpPr/>
              <p:nvPr/>
            </p:nvSpPr>
            <p:spPr>
              <a:xfrm>
                <a:off x="4404580" y="2291329"/>
                <a:ext cx="54292" cy="71437"/>
              </a:xfrm>
              <a:custGeom>
                <a:avLst/>
                <a:gdLst>
                  <a:gd name="connsiteX0" fmla="*/ 16192 w 54292"/>
                  <a:gd name="connsiteY0" fmla="*/ 71438 h 71437"/>
                  <a:gd name="connsiteX1" fmla="*/ 0 w 54292"/>
                  <a:gd name="connsiteY1" fmla="*/ 16192 h 71437"/>
                  <a:gd name="connsiteX2" fmla="*/ 54292 w 54292"/>
                  <a:gd name="connsiteY2" fmla="*/ 0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292" h="71437">
                    <a:moveTo>
                      <a:pt x="16192" y="71438"/>
                    </a:moveTo>
                    <a:lnTo>
                      <a:pt x="0" y="16192"/>
                    </a:lnTo>
                    <a:lnTo>
                      <a:pt x="54292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00" name="Grafika 91">
              <a:extLst>
                <a:ext uri="{FF2B5EF4-FFF2-40B4-BE49-F238E27FC236}">
                  <a16:creationId xmlns:a16="http://schemas.microsoft.com/office/drawing/2014/main" id="{BCC8BA7D-88E0-4299-96AA-F6F01CA7E281}"/>
                </a:ext>
              </a:extLst>
            </p:cNvPr>
            <p:cNvGrpSpPr/>
            <p:nvPr/>
          </p:nvGrpSpPr>
          <p:grpSpPr>
            <a:xfrm>
              <a:off x="4369337" y="1902709"/>
              <a:ext cx="357187" cy="367665"/>
              <a:chOff x="4369337" y="1902709"/>
              <a:chExt cx="357187" cy="367665"/>
            </a:xfrm>
            <a:noFill/>
          </p:grpSpPr>
          <p:sp>
            <p:nvSpPr>
              <p:cNvPr id="101" name="Dowolny kształt: kształt 100">
                <a:extLst>
                  <a:ext uri="{FF2B5EF4-FFF2-40B4-BE49-F238E27FC236}">
                    <a16:creationId xmlns:a16="http://schemas.microsoft.com/office/drawing/2014/main" id="{6FADEDC5-70FC-431A-865B-DF85E3BABD4F}"/>
                  </a:ext>
                </a:extLst>
              </p:cNvPr>
              <p:cNvSpPr/>
              <p:nvPr/>
            </p:nvSpPr>
            <p:spPr>
              <a:xfrm>
                <a:off x="4493162" y="2097971"/>
                <a:ext cx="119062" cy="56197"/>
              </a:xfrm>
              <a:custGeom>
                <a:avLst/>
                <a:gdLst>
                  <a:gd name="connsiteX0" fmla="*/ 0 w 119062"/>
                  <a:gd name="connsiteY0" fmla="*/ 26670 h 56197"/>
                  <a:gd name="connsiteX1" fmla="*/ 54293 w 119062"/>
                  <a:gd name="connsiteY1" fmla="*/ 56197 h 56197"/>
                  <a:gd name="connsiteX2" fmla="*/ 119063 w 119062"/>
                  <a:gd name="connsiteY2" fmla="*/ 0 h 5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62" h="56197">
                    <a:moveTo>
                      <a:pt x="0" y="26670"/>
                    </a:moveTo>
                    <a:cubicBezTo>
                      <a:pt x="11430" y="44767"/>
                      <a:pt x="32385" y="56197"/>
                      <a:pt x="54293" y="56197"/>
                    </a:cubicBezTo>
                    <a:cubicBezTo>
                      <a:pt x="86678" y="56197"/>
                      <a:pt x="113348" y="32385"/>
                      <a:pt x="119063" y="0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2" name="Dowolny kształt: kształt 101">
                <a:extLst>
                  <a:ext uri="{FF2B5EF4-FFF2-40B4-BE49-F238E27FC236}">
                    <a16:creationId xmlns:a16="http://schemas.microsoft.com/office/drawing/2014/main" id="{5F7ADB2E-A426-4A5C-9E3A-1E081E6002E2}"/>
                  </a:ext>
                </a:extLst>
              </p:cNvPr>
              <p:cNvSpPr/>
              <p:nvPr/>
            </p:nvSpPr>
            <p:spPr>
              <a:xfrm>
                <a:off x="4492210" y="1902709"/>
                <a:ext cx="234315" cy="367665"/>
              </a:xfrm>
              <a:custGeom>
                <a:avLst/>
                <a:gdLst>
                  <a:gd name="connsiteX0" fmla="*/ 953 w 234315"/>
                  <a:gd name="connsiteY0" fmla="*/ 49530 h 367665"/>
                  <a:gd name="connsiteX1" fmla="*/ 953 w 234315"/>
                  <a:gd name="connsiteY1" fmla="*/ 49530 h 367665"/>
                  <a:gd name="connsiteX2" fmla="*/ 953 w 234315"/>
                  <a:gd name="connsiteY2" fmla="*/ 49530 h 367665"/>
                  <a:gd name="connsiteX3" fmla="*/ 21908 w 234315"/>
                  <a:gd name="connsiteY3" fmla="*/ 26670 h 367665"/>
                  <a:gd name="connsiteX4" fmla="*/ 31433 w 234315"/>
                  <a:gd name="connsiteY4" fmla="*/ 0 h 367665"/>
                  <a:gd name="connsiteX5" fmla="*/ 80010 w 234315"/>
                  <a:gd name="connsiteY5" fmla="*/ 0 h 367665"/>
                  <a:gd name="connsiteX6" fmla="*/ 89535 w 234315"/>
                  <a:gd name="connsiteY6" fmla="*/ 26670 h 367665"/>
                  <a:gd name="connsiteX7" fmla="*/ 110490 w 234315"/>
                  <a:gd name="connsiteY7" fmla="*/ 49530 h 367665"/>
                  <a:gd name="connsiteX8" fmla="*/ 110490 w 234315"/>
                  <a:gd name="connsiteY8" fmla="*/ 49530 h 367665"/>
                  <a:gd name="connsiteX9" fmla="*/ 140970 w 234315"/>
                  <a:gd name="connsiteY9" fmla="*/ 48577 h 367665"/>
                  <a:gd name="connsiteX10" fmla="*/ 165735 w 234315"/>
                  <a:gd name="connsiteY10" fmla="*/ 36195 h 367665"/>
                  <a:gd name="connsiteX11" fmla="*/ 200025 w 234315"/>
                  <a:gd name="connsiteY11" fmla="*/ 71438 h 367665"/>
                  <a:gd name="connsiteX12" fmla="*/ 187643 w 234315"/>
                  <a:gd name="connsiteY12" fmla="*/ 97155 h 367665"/>
                  <a:gd name="connsiteX13" fmla="*/ 186690 w 234315"/>
                  <a:gd name="connsiteY13" fmla="*/ 128588 h 367665"/>
                  <a:gd name="connsiteX14" fmla="*/ 186690 w 234315"/>
                  <a:gd name="connsiteY14" fmla="*/ 128588 h 367665"/>
                  <a:gd name="connsiteX15" fmla="*/ 208598 w 234315"/>
                  <a:gd name="connsiteY15" fmla="*/ 149542 h 367665"/>
                  <a:gd name="connsiteX16" fmla="*/ 234315 w 234315"/>
                  <a:gd name="connsiteY16" fmla="*/ 159067 h 367665"/>
                  <a:gd name="connsiteX17" fmla="*/ 234315 w 234315"/>
                  <a:gd name="connsiteY17" fmla="*/ 208598 h 367665"/>
                  <a:gd name="connsiteX18" fmla="*/ 208598 w 234315"/>
                  <a:gd name="connsiteY18" fmla="*/ 218123 h 367665"/>
                  <a:gd name="connsiteX19" fmla="*/ 186690 w 234315"/>
                  <a:gd name="connsiteY19" fmla="*/ 239078 h 367665"/>
                  <a:gd name="connsiteX20" fmla="*/ 186690 w 234315"/>
                  <a:gd name="connsiteY20" fmla="*/ 239078 h 367665"/>
                  <a:gd name="connsiteX21" fmla="*/ 187643 w 234315"/>
                  <a:gd name="connsiteY21" fmla="*/ 270510 h 367665"/>
                  <a:gd name="connsiteX22" fmla="*/ 200025 w 234315"/>
                  <a:gd name="connsiteY22" fmla="*/ 296228 h 367665"/>
                  <a:gd name="connsiteX23" fmla="*/ 165735 w 234315"/>
                  <a:gd name="connsiteY23" fmla="*/ 331470 h 367665"/>
                  <a:gd name="connsiteX24" fmla="*/ 140018 w 234315"/>
                  <a:gd name="connsiteY24" fmla="*/ 319087 h 367665"/>
                  <a:gd name="connsiteX25" fmla="*/ 109538 w 234315"/>
                  <a:gd name="connsiteY25" fmla="*/ 318135 h 367665"/>
                  <a:gd name="connsiteX26" fmla="*/ 109538 w 234315"/>
                  <a:gd name="connsiteY26" fmla="*/ 318135 h 367665"/>
                  <a:gd name="connsiteX27" fmla="*/ 88582 w 234315"/>
                  <a:gd name="connsiteY27" fmla="*/ 340995 h 367665"/>
                  <a:gd name="connsiteX28" fmla="*/ 79058 w 234315"/>
                  <a:gd name="connsiteY28" fmla="*/ 367665 h 367665"/>
                  <a:gd name="connsiteX29" fmla="*/ 30480 w 234315"/>
                  <a:gd name="connsiteY29" fmla="*/ 367665 h 367665"/>
                  <a:gd name="connsiteX30" fmla="*/ 20955 w 234315"/>
                  <a:gd name="connsiteY30" fmla="*/ 340995 h 367665"/>
                  <a:gd name="connsiteX31" fmla="*/ 0 w 234315"/>
                  <a:gd name="connsiteY31" fmla="*/ 318135 h 367665"/>
                  <a:gd name="connsiteX32" fmla="*/ 0 w 234315"/>
                  <a:gd name="connsiteY32" fmla="*/ 318135 h 367665"/>
                  <a:gd name="connsiteX33" fmla="*/ 0 w 234315"/>
                  <a:gd name="connsiteY33" fmla="*/ 318135 h 367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315" h="367665">
                    <a:moveTo>
                      <a:pt x="953" y="49530"/>
                    </a:moveTo>
                    <a:cubicBezTo>
                      <a:pt x="953" y="49530"/>
                      <a:pt x="953" y="49530"/>
                      <a:pt x="953" y="49530"/>
                    </a:cubicBezTo>
                    <a:lnTo>
                      <a:pt x="953" y="49530"/>
                    </a:lnTo>
                    <a:cubicBezTo>
                      <a:pt x="11430" y="45720"/>
                      <a:pt x="19050" y="37147"/>
                      <a:pt x="21908" y="26670"/>
                    </a:cubicBezTo>
                    <a:lnTo>
                      <a:pt x="31433" y="0"/>
                    </a:lnTo>
                    <a:lnTo>
                      <a:pt x="80010" y="0"/>
                    </a:lnTo>
                    <a:lnTo>
                      <a:pt x="89535" y="26670"/>
                    </a:lnTo>
                    <a:cubicBezTo>
                      <a:pt x="93345" y="37147"/>
                      <a:pt x="100965" y="44768"/>
                      <a:pt x="110490" y="49530"/>
                    </a:cubicBezTo>
                    <a:lnTo>
                      <a:pt x="110490" y="49530"/>
                    </a:lnTo>
                    <a:cubicBezTo>
                      <a:pt x="120015" y="53340"/>
                      <a:pt x="131445" y="53340"/>
                      <a:pt x="140970" y="48577"/>
                    </a:cubicBezTo>
                    <a:lnTo>
                      <a:pt x="165735" y="36195"/>
                    </a:lnTo>
                    <a:lnTo>
                      <a:pt x="200025" y="71438"/>
                    </a:lnTo>
                    <a:lnTo>
                      <a:pt x="187643" y="97155"/>
                    </a:lnTo>
                    <a:cubicBezTo>
                      <a:pt x="182880" y="106680"/>
                      <a:pt x="182880" y="118110"/>
                      <a:pt x="186690" y="128588"/>
                    </a:cubicBezTo>
                    <a:lnTo>
                      <a:pt x="186690" y="128588"/>
                    </a:lnTo>
                    <a:cubicBezTo>
                      <a:pt x="190500" y="138113"/>
                      <a:pt x="199073" y="146685"/>
                      <a:pt x="208598" y="149542"/>
                    </a:cubicBezTo>
                    <a:lnTo>
                      <a:pt x="234315" y="159067"/>
                    </a:lnTo>
                    <a:lnTo>
                      <a:pt x="234315" y="208598"/>
                    </a:lnTo>
                    <a:lnTo>
                      <a:pt x="208598" y="218123"/>
                    </a:lnTo>
                    <a:cubicBezTo>
                      <a:pt x="199073" y="221933"/>
                      <a:pt x="190500" y="229553"/>
                      <a:pt x="186690" y="239078"/>
                    </a:cubicBezTo>
                    <a:cubicBezTo>
                      <a:pt x="186690" y="239078"/>
                      <a:pt x="186690" y="239078"/>
                      <a:pt x="186690" y="239078"/>
                    </a:cubicBezTo>
                    <a:cubicBezTo>
                      <a:pt x="182880" y="248603"/>
                      <a:pt x="182880" y="260033"/>
                      <a:pt x="187643" y="270510"/>
                    </a:cubicBezTo>
                    <a:lnTo>
                      <a:pt x="200025" y="296228"/>
                    </a:lnTo>
                    <a:lnTo>
                      <a:pt x="165735" y="331470"/>
                    </a:lnTo>
                    <a:lnTo>
                      <a:pt x="140018" y="319087"/>
                    </a:lnTo>
                    <a:cubicBezTo>
                      <a:pt x="130493" y="314325"/>
                      <a:pt x="120015" y="314325"/>
                      <a:pt x="109538" y="318135"/>
                    </a:cubicBezTo>
                    <a:lnTo>
                      <a:pt x="109538" y="318135"/>
                    </a:lnTo>
                    <a:cubicBezTo>
                      <a:pt x="100013" y="321945"/>
                      <a:pt x="92393" y="330518"/>
                      <a:pt x="88582" y="340995"/>
                    </a:cubicBezTo>
                    <a:lnTo>
                      <a:pt x="79058" y="367665"/>
                    </a:lnTo>
                    <a:lnTo>
                      <a:pt x="30480" y="367665"/>
                    </a:lnTo>
                    <a:lnTo>
                      <a:pt x="20955" y="340995"/>
                    </a:lnTo>
                    <a:cubicBezTo>
                      <a:pt x="17145" y="330518"/>
                      <a:pt x="9525" y="322898"/>
                      <a:pt x="0" y="318135"/>
                    </a:cubicBezTo>
                    <a:lnTo>
                      <a:pt x="0" y="318135"/>
                    </a:lnTo>
                    <a:cubicBezTo>
                      <a:pt x="0" y="318135"/>
                      <a:pt x="0" y="318135"/>
                      <a:pt x="0" y="318135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3" name="Dowolny kształt: kształt 102">
                <a:extLst>
                  <a:ext uri="{FF2B5EF4-FFF2-40B4-BE49-F238E27FC236}">
                    <a16:creationId xmlns:a16="http://schemas.microsoft.com/office/drawing/2014/main" id="{C5EBC587-D502-4882-B6B2-E9984C0DE78F}"/>
                  </a:ext>
                </a:extLst>
              </p:cNvPr>
              <p:cNvSpPr/>
              <p:nvPr/>
            </p:nvSpPr>
            <p:spPr>
              <a:xfrm>
                <a:off x="4369337" y="1938903"/>
                <a:ext cx="123825" cy="295275"/>
              </a:xfrm>
              <a:custGeom>
                <a:avLst/>
                <a:gdLst>
                  <a:gd name="connsiteX0" fmla="*/ 123825 w 123825"/>
                  <a:gd name="connsiteY0" fmla="*/ 13335 h 295275"/>
                  <a:gd name="connsiteX1" fmla="*/ 93345 w 123825"/>
                  <a:gd name="connsiteY1" fmla="*/ 12383 h 295275"/>
                  <a:gd name="connsiteX2" fmla="*/ 68580 w 123825"/>
                  <a:gd name="connsiteY2" fmla="*/ 0 h 295275"/>
                  <a:gd name="connsiteX3" fmla="*/ 34290 w 123825"/>
                  <a:gd name="connsiteY3" fmla="*/ 35243 h 295275"/>
                  <a:gd name="connsiteX4" fmla="*/ 46673 w 123825"/>
                  <a:gd name="connsiteY4" fmla="*/ 60960 h 295275"/>
                  <a:gd name="connsiteX5" fmla="*/ 47625 w 123825"/>
                  <a:gd name="connsiteY5" fmla="*/ 92393 h 295275"/>
                  <a:gd name="connsiteX6" fmla="*/ 47625 w 123825"/>
                  <a:gd name="connsiteY6" fmla="*/ 92393 h 295275"/>
                  <a:gd name="connsiteX7" fmla="*/ 25718 w 123825"/>
                  <a:gd name="connsiteY7" fmla="*/ 113348 h 295275"/>
                  <a:gd name="connsiteX8" fmla="*/ 0 w 123825"/>
                  <a:gd name="connsiteY8" fmla="*/ 122873 h 295275"/>
                  <a:gd name="connsiteX9" fmla="*/ 0 w 123825"/>
                  <a:gd name="connsiteY9" fmla="*/ 172403 h 295275"/>
                  <a:gd name="connsiteX10" fmla="*/ 25718 w 123825"/>
                  <a:gd name="connsiteY10" fmla="*/ 181928 h 295275"/>
                  <a:gd name="connsiteX11" fmla="*/ 47625 w 123825"/>
                  <a:gd name="connsiteY11" fmla="*/ 202883 h 295275"/>
                  <a:gd name="connsiteX12" fmla="*/ 47625 w 123825"/>
                  <a:gd name="connsiteY12" fmla="*/ 202883 h 295275"/>
                  <a:gd name="connsiteX13" fmla="*/ 46673 w 123825"/>
                  <a:gd name="connsiteY13" fmla="*/ 234315 h 295275"/>
                  <a:gd name="connsiteX14" fmla="*/ 34290 w 123825"/>
                  <a:gd name="connsiteY14" fmla="*/ 260033 h 295275"/>
                  <a:gd name="connsiteX15" fmla="*/ 68580 w 123825"/>
                  <a:gd name="connsiteY15" fmla="*/ 295275 h 295275"/>
                  <a:gd name="connsiteX16" fmla="*/ 93345 w 123825"/>
                  <a:gd name="connsiteY16" fmla="*/ 282893 h 295275"/>
                  <a:gd name="connsiteX17" fmla="*/ 123825 w 123825"/>
                  <a:gd name="connsiteY17" fmla="*/ 281940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825" h="295275">
                    <a:moveTo>
                      <a:pt x="123825" y="13335"/>
                    </a:moveTo>
                    <a:cubicBezTo>
                      <a:pt x="114300" y="17145"/>
                      <a:pt x="102870" y="17145"/>
                      <a:pt x="93345" y="12383"/>
                    </a:cubicBezTo>
                    <a:lnTo>
                      <a:pt x="68580" y="0"/>
                    </a:lnTo>
                    <a:lnTo>
                      <a:pt x="34290" y="35243"/>
                    </a:lnTo>
                    <a:lnTo>
                      <a:pt x="46673" y="60960"/>
                    </a:lnTo>
                    <a:cubicBezTo>
                      <a:pt x="51435" y="70485"/>
                      <a:pt x="51435" y="81915"/>
                      <a:pt x="47625" y="92393"/>
                    </a:cubicBezTo>
                    <a:cubicBezTo>
                      <a:pt x="47625" y="92393"/>
                      <a:pt x="47625" y="92393"/>
                      <a:pt x="47625" y="92393"/>
                    </a:cubicBezTo>
                    <a:cubicBezTo>
                      <a:pt x="43815" y="101918"/>
                      <a:pt x="35243" y="110490"/>
                      <a:pt x="25718" y="113348"/>
                    </a:cubicBezTo>
                    <a:lnTo>
                      <a:pt x="0" y="122873"/>
                    </a:lnTo>
                    <a:lnTo>
                      <a:pt x="0" y="172403"/>
                    </a:lnTo>
                    <a:lnTo>
                      <a:pt x="25718" y="181928"/>
                    </a:lnTo>
                    <a:cubicBezTo>
                      <a:pt x="35243" y="185738"/>
                      <a:pt x="43815" y="193358"/>
                      <a:pt x="47625" y="202883"/>
                    </a:cubicBezTo>
                    <a:lnTo>
                      <a:pt x="47625" y="202883"/>
                    </a:lnTo>
                    <a:cubicBezTo>
                      <a:pt x="51435" y="213360"/>
                      <a:pt x="51435" y="223838"/>
                      <a:pt x="46673" y="234315"/>
                    </a:cubicBezTo>
                    <a:lnTo>
                      <a:pt x="34290" y="260033"/>
                    </a:lnTo>
                    <a:lnTo>
                      <a:pt x="68580" y="295275"/>
                    </a:lnTo>
                    <a:lnTo>
                      <a:pt x="93345" y="282893"/>
                    </a:lnTo>
                    <a:cubicBezTo>
                      <a:pt x="102870" y="278130"/>
                      <a:pt x="114300" y="278130"/>
                      <a:pt x="123825" y="281940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4" name="Dowolny kształt: kształt 103">
                <a:extLst>
                  <a:ext uri="{FF2B5EF4-FFF2-40B4-BE49-F238E27FC236}">
                    <a16:creationId xmlns:a16="http://schemas.microsoft.com/office/drawing/2014/main" id="{1B580098-D593-4889-A8F3-892DB4B49886}"/>
                  </a:ext>
                </a:extLst>
              </p:cNvPr>
              <p:cNvSpPr/>
              <p:nvPr/>
            </p:nvSpPr>
            <p:spPr>
              <a:xfrm>
                <a:off x="4481733" y="2018913"/>
                <a:ext cx="131444" cy="104775"/>
              </a:xfrm>
              <a:custGeom>
                <a:avLst/>
                <a:gdLst>
                  <a:gd name="connsiteX0" fmla="*/ 130493 w 131444"/>
                  <a:gd name="connsiteY0" fmla="*/ 79058 h 104775"/>
                  <a:gd name="connsiteX1" fmla="*/ 131445 w 131444"/>
                  <a:gd name="connsiteY1" fmla="*/ 67628 h 104775"/>
                  <a:gd name="connsiteX2" fmla="*/ 65723 w 131444"/>
                  <a:gd name="connsiteY2" fmla="*/ 0 h 104775"/>
                  <a:gd name="connsiteX3" fmla="*/ 0 w 131444"/>
                  <a:gd name="connsiteY3" fmla="*/ 67628 h 104775"/>
                  <a:gd name="connsiteX4" fmla="*/ 11430 w 131444"/>
                  <a:gd name="connsiteY4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444" h="104775">
                    <a:moveTo>
                      <a:pt x="130493" y="79058"/>
                    </a:moveTo>
                    <a:cubicBezTo>
                      <a:pt x="131445" y="75248"/>
                      <a:pt x="131445" y="71438"/>
                      <a:pt x="131445" y="67628"/>
                    </a:cubicBezTo>
                    <a:cubicBezTo>
                      <a:pt x="131445" y="30480"/>
                      <a:pt x="101918" y="0"/>
                      <a:pt x="65723" y="0"/>
                    </a:cubicBezTo>
                    <a:cubicBezTo>
                      <a:pt x="29527" y="0"/>
                      <a:pt x="0" y="30480"/>
                      <a:pt x="0" y="67628"/>
                    </a:cubicBezTo>
                    <a:cubicBezTo>
                      <a:pt x="0" y="81915"/>
                      <a:pt x="3810" y="94298"/>
                      <a:pt x="11430" y="104775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06" name="Grafika 104">
            <a:extLst>
              <a:ext uri="{FF2B5EF4-FFF2-40B4-BE49-F238E27FC236}">
                <a16:creationId xmlns:a16="http://schemas.microsoft.com/office/drawing/2014/main" id="{EF69E83E-A597-403A-99BD-48D224C854AB}"/>
              </a:ext>
            </a:extLst>
          </p:cNvPr>
          <p:cNvGrpSpPr/>
          <p:nvPr/>
        </p:nvGrpSpPr>
        <p:grpSpPr>
          <a:xfrm>
            <a:off x="7062174" y="1972850"/>
            <a:ext cx="924624" cy="518843"/>
            <a:chOff x="6957632" y="1964891"/>
            <a:chExt cx="1065475" cy="597880"/>
          </a:xfrm>
          <a:noFill/>
        </p:grpSpPr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64A5C4E4-2C6F-4E48-A2BF-BEFBBF69F28B}"/>
                </a:ext>
              </a:extLst>
            </p:cNvPr>
            <p:cNvSpPr/>
            <p:nvPr/>
          </p:nvSpPr>
          <p:spPr>
            <a:xfrm>
              <a:off x="7032590" y="1964891"/>
              <a:ext cx="928052" cy="535415"/>
            </a:xfrm>
            <a:custGeom>
              <a:avLst/>
              <a:gdLst>
                <a:gd name="connsiteX0" fmla="*/ 0 w 928052"/>
                <a:gd name="connsiteY0" fmla="*/ 0 h 535415"/>
                <a:gd name="connsiteX1" fmla="*/ 928052 w 928052"/>
                <a:gd name="connsiteY1" fmla="*/ 0 h 535415"/>
                <a:gd name="connsiteX2" fmla="*/ 928052 w 928052"/>
                <a:gd name="connsiteY2" fmla="*/ 535415 h 535415"/>
                <a:gd name="connsiteX3" fmla="*/ 0 w 928052"/>
                <a:gd name="connsiteY3" fmla="*/ 535415 h 53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052" h="535415">
                  <a:moveTo>
                    <a:pt x="0" y="0"/>
                  </a:moveTo>
                  <a:lnTo>
                    <a:pt x="928052" y="0"/>
                  </a:lnTo>
                  <a:lnTo>
                    <a:pt x="928052" y="535415"/>
                  </a:lnTo>
                  <a:lnTo>
                    <a:pt x="0" y="535415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7182459A-6E8A-4212-9068-34C75DD5867A}"/>
                </a:ext>
              </a:extLst>
            </p:cNvPr>
            <p:cNvSpPr/>
            <p:nvPr/>
          </p:nvSpPr>
          <p:spPr>
            <a:xfrm>
              <a:off x="6957632" y="2500306"/>
              <a:ext cx="1065475" cy="62465"/>
            </a:xfrm>
            <a:custGeom>
              <a:avLst/>
              <a:gdLst>
                <a:gd name="connsiteX0" fmla="*/ 0 w 1065475"/>
                <a:gd name="connsiteY0" fmla="*/ 0 h 62465"/>
                <a:gd name="connsiteX1" fmla="*/ 1065476 w 1065475"/>
                <a:gd name="connsiteY1" fmla="*/ 0 h 62465"/>
                <a:gd name="connsiteX2" fmla="*/ 1065476 w 1065475"/>
                <a:gd name="connsiteY2" fmla="*/ 62465 h 62465"/>
                <a:gd name="connsiteX3" fmla="*/ 0 w 1065475"/>
                <a:gd name="connsiteY3" fmla="*/ 62465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475" h="62465">
                  <a:moveTo>
                    <a:pt x="0" y="0"/>
                  </a:moveTo>
                  <a:lnTo>
                    <a:pt x="1065476" y="0"/>
                  </a:lnTo>
                  <a:lnTo>
                    <a:pt x="1065476" y="62465"/>
                  </a:lnTo>
                  <a:lnTo>
                    <a:pt x="0" y="62465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2708EC98-BE2D-4D05-9ECB-DDE9D1126927}"/>
                </a:ext>
              </a:extLst>
            </p:cNvPr>
            <p:cNvSpPr/>
            <p:nvPr/>
          </p:nvSpPr>
          <p:spPr>
            <a:xfrm>
              <a:off x="7469845" y="2020217"/>
              <a:ext cx="35694" cy="17847"/>
            </a:xfrm>
            <a:custGeom>
              <a:avLst/>
              <a:gdLst>
                <a:gd name="connsiteX0" fmla="*/ 0 w 35694"/>
                <a:gd name="connsiteY0" fmla="*/ 0 h 17847"/>
                <a:gd name="connsiteX1" fmla="*/ 35694 w 35694"/>
                <a:gd name="connsiteY1" fmla="*/ 0 h 17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694" h="17847">
                  <a:moveTo>
                    <a:pt x="0" y="0"/>
                  </a:moveTo>
                  <a:lnTo>
                    <a:pt x="35694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1" name="Grafika 109">
            <a:extLst>
              <a:ext uri="{FF2B5EF4-FFF2-40B4-BE49-F238E27FC236}">
                <a16:creationId xmlns:a16="http://schemas.microsoft.com/office/drawing/2014/main" id="{640C5C8C-812D-416B-A089-C51DB6B73CE1}"/>
              </a:ext>
            </a:extLst>
          </p:cNvPr>
          <p:cNvGrpSpPr/>
          <p:nvPr/>
        </p:nvGrpSpPr>
        <p:grpSpPr>
          <a:xfrm>
            <a:off x="9947747" y="1931214"/>
            <a:ext cx="767584" cy="565588"/>
            <a:chOff x="9993986" y="1903301"/>
            <a:chExt cx="579119" cy="426719"/>
          </a:xfrm>
          <a:noFill/>
        </p:grpSpPr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0214AC56-17E4-476F-8EE8-A11CEA101158}"/>
                </a:ext>
              </a:extLst>
            </p:cNvPr>
            <p:cNvSpPr/>
            <p:nvPr/>
          </p:nvSpPr>
          <p:spPr>
            <a:xfrm>
              <a:off x="9993986" y="1903301"/>
              <a:ext cx="579119" cy="405764"/>
            </a:xfrm>
            <a:custGeom>
              <a:avLst/>
              <a:gdLst>
                <a:gd name="connsiteX0" fmla="*/ 266700 w 579119"/>
                <a:gd name="connsiteY0" fmla="*/ 404813 h 405764"/>
                <a:gd name="connsiteX1" fmla="*/ 115253 w 579119"/>
                <a:gd name="connsiteY1" fmla="*/ 404813 h 405764"/>
                <a:gd name="connsiteX2" fmla="*/ 114300 w 579119"/>
                <a:gd name="connsiteY2" fmla="*/ 404813 h 405764"/>
                <a:gd name="connsiteX3" fmla="*/ 33338 w 579119"/>
                <a:gd name="connsiteY3" fmla="*/ 370523 h 405764"/>
                <a:gd name="connsiteX4" fmla="*/ 33338 w 579119"/>
                <a:gd name="connsiteY4" fmla="*/ 370523 h 405764"/>
                <a:gd name="connsiteX5" fmla="*/ 33338 w 579119"/>
                <a:gd name="connsiteY5" fmla="*/ 370523 h 405764"/>
                <a:gd name="connsiteX6" fmla="*/ 0 w 579119"/>
                <a:gd name="connsiteY6" fmla="*/ 289560 h 405764"/>
                <a:gd name="connsiteX7" fmla="*/ 27623 w 579119"/>
                <a:gd name="connsiteY7" fmla="*/ 215265 h 405764"/>
                <a:gd name="connsiteX8" fmla="*/ 79058 w 579119"/>
                <a:gd name="connsiteY8" fmla="*/ 180023 h 405764"/>
                <a:gd name="connsiteX9" fmla="*/ 136208 w 579119"/>
                <a:gd name="connsiteY9" fmla="*/ 57150 h 405764"/>
                <a:gd name="connsiteX10" fmla="*/ 275273 w 579119"/>
                <a:gd name="connsiteY10" fmla="*/ 0 h 405764"/>
                <a:gd name="connsiteX11" fmla="*/ 383858 w 579119"/>
                <a:gd name="connsiteY11" fmla="*/ 32385 h 405764"/>
                <a:gd name="connsiteX12" fmla="*/ 451485 w 579119"/>
                <a:gd name="connsiteY12" fmla="*/ 107633 h 405764"/>
                <a:gd name="connsiteX13" fmla="*/ 538163 w 579119"/>
                <a:gd name="connsiteY13" fmla="*/ 153353 h 405764"/>
                <a:gd name="connsiteX14" fmla="*/ 579120 w 579119"/>
                <a:gd name="connsiteY14" fmla="*/ 256223 h 405764"/>
                <a:gd name="connsiteX15" fmla="*/ 535305 w 579119"/>
                <a:gd name="connsiteY15" fmla="*/ 361950 h 405764"/>
                <a:gd name="connsiteX16" fmla="*/ 535305 w 579119"/>
                <a:gd name="connsiteY16" fmla="*/ 361950 h 405764"/>
                <a:gd name="connsiteX17" fmla="*/ 429578 w 579119"/>
                <a:gd name="connsiteY17" fmla="*/ 405765 h 405764"/>
                <a:gd name="connsiteX18" fmla="*/ 307658 w 579119"/>
                <a:gd name="connsiteY18" fmla="*/ 405765 h 405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19" h="405764">
                  <a:moveTo>
                    <a:pt x="266700" y="404813"/>
                  </a:moveTo>
                  <a:lnTo>
                    <a:pt x="115253" y="404813"/>
                  </a:lnTo>
                  <a:lnTo>
                    <a:pt x="114300" y="404813"/>
                  </a:lnTo>
                  <a:cubicBezTo>
                    <a:pt x="82868" y="404813"/>
                    <a:pt x="54293" y="391478"/>
                    <a:pt x="33338" y="370523"/>
                  </a:cubicBezTo>
                  <a:lnTo>
                    <a:pt x="33338" y="370523"/>
                  </a:lnTo>
                  <a:lnTo>
                    <a:pt x="33338" y="370523"/>
                  </a:lnTo>
                  <a:cubicBezTo>
                    <a:pt x="13335" y="350520"/>
                    <a:pt x="0" y="321945"/>
                    <a:pt x="0" y="289560"/>
                  </a:cubicBezTo>
                  <a:cubicBezTo>
                    <a:pt x="0" y="260985"/>
                    <a:pt x="10477" y="235268"/>
                    <a:pt x="27623" y="215265"/>
                  </a:cubicBezTo>
                  <a:cubicBezTo>
                    <a:pt x="40958" y="199073"/>
                    <a:pt x="58103" y="186690"/>
                    <a:pt x="79058" y="180023"/>
                  </a:cubicBezTo>
                  <a:cubicBezTo>
                    <a:pt x="82868" y="132398"/>
                    <a:pt x="103823" y="89535"/>
                    <a:pt x="136208" y="57150"/>
                  </a:cubicBezTo>
                  <a:cubicBezTo>
                    <a:pt x="171450" y="21908"/>
                    <a:pt x="220980" y="0"/>
                    <a:pt x="275273" y="0"/>
                  </a:cubicBezTo>
                  <a:cubicBezTo>
                    <a:pt x="315278" y="0"/>
                    <a:pt x="352425" y="12383"/>
                    <a:pt x="383858" y="32385"/>
                  </a:cubicBezTo>
                  <a:cubicBezTo>
                    <a:pt x="412433" y="51435"/>
                    <a:pt x="435293" y="77153"/>
                    <a:pt x="451485" y="107633"/>
                  </a:cubicBezTo>
                  <a:cubicBezTo>
                    <a:pt x="485775" y="112395"/>
                    <a:pt x="515303" y="129540"/>
                    <a:pt x="538163" y="153353"/>
                  </a:cubicBezTo>
                  <a:cubicBezTo>
                    <a:pt x="563880" y="180023"/>
                    <a:pt x="579120" y="216218"/>
                    <a:pt x="579120" y="256223"/>
                  </a:cubicBezTo>
                  <a:cubicBezTo>
                    <a:pt x="579120" y="297180"/>
                    <a:pt x="561975" y="335280"/>
                    <a:pt x="535305" y="361950"/>
                  </a:cubicBezTo>
                  <a:lnTo>
                    <a:pt x="535305" y="361950"/>
                  </a:lnTo>
                  <a:cubicBezTo>
                    <a:pt x="508635" y="388620"/>
                    <a:pt x="470535" y="405765"/>
                    <a:pt x="429578" y="405765"/>
                  </a:cubicBezTo>
                  <a:lnTo>
                    <a:pt x="307658" y="405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13" name="Grafika 109">
              <a:extLst>
                <a:ext uri="{FF2B5EF4-FFF2-40B4-BE49-F238E27FC236}">
                  <a16:creationId xmlns:a16="http://schemas.microsoft.com/office/drawing/2014/main" id="{640C5C8C-812D-416B-A089-C51DB6B73CE1}"/>
                </a:ext>
              </a:extLst>
            </p:cNvPr>
            <p:cNvGrpSpPr/>
            <p:nvPr/>
          </p:nvGrpSpPr>
          <p:grpSpPr>
            <a:xfrm>
              <a:off x="10161626" y="2058558"/>
              <a:ext cx="234315" cy="271462"/>
              <a:chOff x="10161626" y="2058558"/>
              <a:chExt cx="234315" cy="271462"/>
            </a:xfrm>
            <a:noFill/>
          </p:grpSpPr>
          <p:sp>
            <p:nvSpPr>
              <p:cNvPr id="114" name="Dowolny kształt: kształt 113">
                <a:extLst>
                  <a:ext uri="{FF2B5EF4-FFF2-40B4-BE49-F238E27FC236}">
                    <a16:creationId xmlns:a16="http://schemas.microsoft.com/office/drawing/2014/main" id="{46F85D31-B4B4-499F-9A46-AEA8C2416D9B}"/>
                  </a:ext>
                </a:extLst>
              </p:cNvPr>
              <p:cNvSpPr/>
              <p:nvPr/>
            </p:nvSpPr>
            <p:spPr>
              <a:xfrm>
                <a:off x="10161626" y="2058558"/>
                <a:ext cx="234315" cy="40957"/>
              </a:xfrm>
              <a:custGeom>
                <a:avLst/>
                <a:gdLst>
                  <a:gd name="connsiteX0" fmla="*/ 0 w 234315"/>
                  <a:gd name="connsiteY0" fmla="*/ 0 h 40957"/>
                  <a:gd name="connsiteX1" fmla="*/ 234315 w 234315"/>
                  <a:gd name="connsiteY1" fmla="*/ 0 h 40957"/>
                  <a:gd name="connsiteX2" fmla="*/ 234315 w 234315"/>
                  <a:gd name="connsiteY2" fmla="*/ 40957 h 40957"/>
                  <a:gd name="connsiteX3" fmla="*/ 0 w 234315"/>
                  <a:gd name="connsiteY3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315" h="40957">
                    <a:moveTo>
                      <a:pt x="0" y="0"/>
                    </a:moveTo>
                    <a:lnTo>
                      <a:pt x="234315" y="0"/>
                    </a:lnTo>
                    <a:lnTo>
                      <a:pt x="234315" y="40957"/>
                    </a:lnTo>
                    <a:lnTo>
                      <a:pt x="0" y="409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5" name="Dowolny kształt: kształt 114">
                <a:extLst>
                  <a:ext uri="{FF2B5EF4-FFF2-40B4-BE49-F238E27FC236}">
                    <a16:creationId xmlns:a16="http://schemas.microsoft.com/office/drawing/2014/main" id="{8D82F68B-A5FE-48C9-8927-46671EDFEA34}"/>
                  </a:ext>
                </a:extLst>
              </p:cNvPr>
              <p:cNvSpPr/>
              <p:nvPr/>
            </p:nvSpPr>
            <p:spPr>
              <a:xfrm>
                <a:off x="10161626" y="2129996"/>
                <a:ext cx="234315" cy="51435"/>
              </a:xfrm>
              <a:custGeom>
                <a:avLst/>
                <a:gdLst>
                  <a:gd name="connsiteX0" fmla="*/ 0 w 234315"/>
                  <a:gd name="connsiteY0" fmla="*/ 0 h 51435"/>
                  <a:gd name="connsiteX1" fmla="*/ 234315 w 234315"/>
                  <a:gd name="connsiteY1" fmla="*/ 0 h 51435"/>
                  <a:gd name="connsiteX2" fmla="*/ 234315 w 234315"/>
                  <a:gd name="connsiteY2" fmla="*/ 51435 h 51435"/>
                  <a:gd name="connsiteX3" fmla="*/ 0 w 234315"/>
                  <a:gd name="connsiteY3" fmla="*/ 51435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315" h="51435">
                    <a:moveTo>
                      <a:pt x="0" y="0"/>
                    </a:moveTo>
                    <a:lnTo>
                      <a:pt x="234315" y="0"/>
                    </a:lnTo>
                    <a:lnTo>
                      <a:pt x="234315" y="51435"/>
                    </a:lnTo>
                    <a:lnTo>
                      <a:pt x="0" y="5143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6" name="Dowolny kształt: kształt 115">
                <a:extLst>
                  <a:ext uri="{FF2B5EF4-FFF2-40B4-BE49-F238E27FC236}">
                    <a16:creationId xmlns:a16="http://schemas.microsoft.com/office/drawing/2014/main" id="{515BD1C7-423C-4729-83CF-188BAAA42D12}"/>
                  </a:ext>
                </a:extLst>
              </p:cNvPr>
              <p:cNvSpPr/>
              <p:nvPr/>
            </p:nvSpPr>
            <p:spPr>
              <a:xfrm>
                <a:off x="10281641" y="2185241"/>
                <a:ext cx="9525" cy="101917"/>
              </a:xfrm>
              <a:custGeom>
                <a:avLst/>
                <a:gdLst>
                  <a:gd name="connsiteX0" fmla="*/ 0 w 9525"/>
                  <a:gd name="connsiteY0" fmla="*/ 0 h 101917"/>
                  <a:gd name="connsiteX1" fmla="*/ 0 w 9525"/>
                  <a:gd name="connsiteY1" fmla="*/ 101917 h 101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1917">
                    <a:moveTo>
                      <a:pt x="0" y="0"/>
                    </a:moveTo>
                    <a:lnTo>
                      <a:pt x="0" y="101917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7" name="Dowolny kształt: kształt 116">
                <a:extLst>
                  <a:ext uri="{FF2B5EF4-FFF2-40B4-BE49-F238E27FC236}">
                    <a16:creationId xmlns:a16="http://schemas.microsoft.com/office/drawing/2014/main" id="{326E8553-2E85-431E-80DB-36EFCC7CAE53}"/>
                  </a:ext>
                </a:extLst>
              </p:cNvPr>
              <p:cNvSpPr/>
              <p:nvPr/>
            </p:nvSpPr>
            <p:spPr>
              <a:xfrm>
                <a:off x="10259733" y="2288111"/>
                <a:ext cx="41909" cy="41909"/>
              </a:xfrm>
              <a:custGeom>
                <a:avLst/>
                <a:gdLst>
                  <a:gd name="connsiteX0" fmla="*/ 41910 w 41909"/>
                  <a:gd name="connsiteY0" fmla="*/ 20955 h 41909"/>
                  <a:gd name="connsiteX1" fmla="*/ 20955 w 41909"/>
                  <a:gd name="connsiteY1" fmla="*/ 41910 h 41909"/>
                  <a:gd name="connsiteX2" fmla="*/ 0 w 41909"/>
                  <a:gd name="connsiteY2" fmla="*/ 20955 h 41909"/>
                  <a:gd name="connsiteX3" fmla="*/ 20955 w 41909"/>
                  <a:gd name="connsiteY3" fmla="*/ 0 h 41909"/>
                  <a:gd name="connsiteX4" fmla="*/ 41910 w 41909"/>
                  <a:gd name="connsiteY4" fmla="*/ 20955 h 41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09" h="41909">
                    <a:moveTo>
                      <a:pt x="41910" y="20955"/>
                    </a:moveTo>
                    <a:cubicBezTo>
                      <a:pt x="41910" y="32385"/>
                      <a:pt x="32385" y="41910"/>
                      <a:pt x="20955" y="41910"/>
                    </a:cubicBezTo>
                    <a:cubicBezTo>
                      <a:pt x="9525" y="41910"/>
                      <a:pt x="0" y="32385"/>
                      <a:pt x="0" y="20955"/>
                    </a:cubicBezTo>
                    <a:cubicBezTo>
                      <a:pt x="0" y="9525"/>
                      <a:pt x="9525" y="0"/>
                      <a:pt x="20955" y="0"/>
                    </a:cubicBezTo>
                    <a:cubicBezTo>
                      <a:pt x="32385" y="952"/>
                      <a:pt x="41910" y="9525"/>
                      <a:pt x="41910" y="2095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20" name="Grafika 118">
            <a:extLst>
              <a:ext uri="{FF2B5EF4-FFF2-40B4-BE49-F238E27FC236}">
                <a16:creationId xmlns:a16="http://schemas.microsoft.com/office/drawing/2014/main" id="{BACE7F96-135D-4324-8505-49A32AB05B2B}"/>
              </a:ext>
            </a:extLst>
          </p:cNvPr>
          <p:cNvGrpSpPr/>
          <p:nvPr/>
        </p:nvGrpSpPr>
        <p:grpSpPr>
          <a:xfrm>
            <a:off x="2866178" y="4198402"/>
            <a:ext cx="501708" cy="741273"/>
            <a:chOff x="2828867" y="4158605"/>
            <a:chExt cx="381000" cy="562927"/>
          </a:xfrm>
          <a:noFill/>
        </p:grpSpPr>
        <p:grpSp>
          <p:nvGrpSpPr>
            <p:cNvPr id="121" name="Grafika 118">
              <a:extLst>
                <a:ext uri="{FF2B5EF4-FFF2-40B4-BE49-F238E27FC236}">
                  <a16:creationId xmlns:a16="http://schemas.microsoft.com/office/drawing/2014/main" id="{BACE7F96-135D-4324-8505-49A32AB05B2B}"/>
                </a:ext>
              </a:extLst>
            </p:cNvPr>
            <p:cNvGrpSpPr/>
            <p:nvPr/>
          </p:nvGrpSpPr>
          <p:grpSpPr>
            <a:xfrm>
              <a:off x="2938404" y="4461499"/>
              <a:ext cx="271462" cy="225742"/>
              <a:chOff x="2938404" y="4461499"/>
              <a:chExt cx="271462" cy="225742"/>
            </a:xfrm>
            <a:noFill/>
          </p:grpSpPr>
          <p:sp>
            <p:nvSpPr>
              <p:cNvPr id="122" name="Dowolny kształt: kształt 121">
                <a:extLst>
                  <a:ext uri="{FF2B5EF4-FFF2-40B4-BE49-F238E27FC236}">
                    <a16:creationId xmlns:a16="http://schemas.microsoft.com/office/drawing/2014/main" id="{F67E2EEF-92CF-4F47-9248-9CFEA15D046F}"/>
                  </a:ext>
                </a:extLst>
              </p:cNvPr>
              <p:cNvSpPr/>
              <p:nvPr/>
            </p:nvSpPr>
            <p:spPr>
              <a:xfrm>
                <a:off x="2938404" y="4496742"/>
                <a:ext cx="271462" cy="190500"/>
              </a:xfrm>
              <a:custGeom>
                <a:avLst/>
                <a:gdLst>
                  <a:gd name="connsiteX0" fmla="*/ 252413 w 271462"/>
                  <a:gd name="connsiteY0" fmla="*/ 190500 h 190500"/>
                  <a:gd name="connsiteX1" fmla="*/ 19050 w 271462"/>
                  <a:gd name="connsiteY1" fmla="*/ 190500 h 190500"/>
                  <a:gd name="connsiteX2" fmla="*/ 0 w 271462"/>
                  <a:gd name="connsiteY2" fmla="*/ 171450 h 190500"/>
                  <a:gd name="connsiteX3" fmla="*/ 0 w 271462"/>
                  <a:gd name="connsiteY3" fmla="*/ 19050 h 190500"/>
                  <a:gd name="connsiteX4" fmla="*/ 19050 w 271462"/>
                  <a:gd name="connsiteY4" fmla="*/ 0 h 190500"/>
                  <a:gd name="connsiteX5" fmla="*/ 252413 w 271462"/>
                  <a:gd name="connsiteY5" fmla="*/ 0 h 190500"/>
                  <a:gd name="connsiteX6" fmla="*/ 271463 w 271462"/>
                  <a:gd name="connsiteY6" fmla="*/ 19050 h 190500"/>
                  <a:gd name="connsiteX7" fmla="*/ 271463 w 271462"/>
                  <a:gd name="connsiteY7" fmla="*/ 171450 h 190500"/>
                  <a:gd name="connsiteX8" fmla="*/ 252413 w 271462"/>
                  <a:gd name="connsiteY8" fmla="*/ 19050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1462" h="190500">
                    <a:moveTo>
                      <a:pt x="252413" y="190500"/>
                    </a:moveTo>
                    <a:lnTo>
                      <a:pt x="19050" y="190500"/>
                    </a:lnTo>
                    <a:cubicBezTo>
                      <a:pt x="8572" y="190500"/>
                      <a:pt x="0" y="181927"/>
                      <a:pt x="0" y="171450"/>
                    </a:cubicBezTo>
                    <a:lnTo>
                      <a:pt x="0" y="19050"/>
                    </a:lnTo>
                    <a:cubicBezTo>
                      <a:pt x="0" y="8573"/>
                      <a:pt x="8572" y="0"/>
                      <a:pt x="19050" y="0"/>
                    </a:cubicBezTo>
                    <a:lnTo>
                      <a:pt x="252413" y="0"/>
                    </a:lnTo>
                    <a:cubicBezTo>
                      <a:pt x="262890" y="0"/>
                      <a:pt x="271463" y="8573"/>
                      <a:pt x="271463" y="19050"/>
                    </a:cubicBezTo>
                    <a:lnTo>
                      <a:pt x="271463" y="171450"/>
                    </a:lnTo>
                    <a:cubicBezTo>
                      <a:pt x="271463" y="181927"/>
                      <a:pt x="262890" y="190500"/>
                      <a:pt x="252413" y="190500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3" name="Dowolny kształt: kształt 122">
                <a:extLst>
                  <a:ext uri="{FF2B5EF4-FFF2-40B4-BE49-F238E27FC236}">
                    <a16:creationId xmlns:a16="http://schemas.microsoft.com/office/drawing/2014/main" id="{CD7B0F93-6449-4A9A-81F6-3ACB4DFD06C9}"/>
                  </a:ext>
                </a:extLst>
              </p:cNvPr>
              <p:cNvSpPr/>
              <p:nvPr/>
            </p:nvSpPr>
            <p:spPr>
              <a:xfrm>
                <a:off x="3020319" y="4461499"/>
                <a:ext cx="107632" cy="30480"/>
              </a:xfrm>
              <a:custGeom>
                <a:avLst/>
                <a:gdLst>
                  <a:gd name="connsiteX0" fmla="*/ 7620 w 107632"/>
                  <a:gd name="connsiteY0" fmla="*/ 30480 h 30480"/>
                  <a:gd name="connsiteX1" fmla="*/ 0 w 107632"/>
                  <a:gd name="connsiteY1" fmla="*/ 30480 h 30480"/>
                  <a:gd name="connsiteX2" fmla="*/ 30480 w 107632"/>
                  <a:gd name="connsiteY2" fmla="*/ 0 h 30480"/>
                  <a:gd name="connsiteX3" fmla="*/ 77153 w 107632"/>
                  <a:gd name="connsiteY3" fmla="*/ 0 h 30480"/>
                  <a:gd name="connsiteX4" fmla="*/ 107633 w 107632"/>
                  <a:gd name="connsiteY4" fmla="*/ 30480 h 30480"/>
                  <a:gd name="connsiteX5" fmla="*/ 100013 w 107632"/>
                  <a:gd name="connsiteY5" fmla="*/ 30480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632" h="30480">
                    <a:moveTo>
                      <a:pt x="7620" y="30480"/>
                    </a:moveTo>
                    <a:lnTo>
                      <a:pt x="0" y="30480"/>
                    </a:lnTo>
                    <a:cubicBezTo>
                      <a:pt x="0" y="13335"/>
                      <a:pt x="13335" y="0"/>
                      <a:pt x="30480" y="0"/>
                    </a:cubicBezTo>
                    <a:lnTo>
                      <a:pt x="77153" y="0"/>
                    </a:lnTo>
                    <a:cubicBezTo>
                      <a:pt x="94298" y="0"/>
                      <a:pt x="107633" y="13335"/>
                      <a:pt x="107633" y="30480"/>
                    </a:cubicBezTo>
                    <a:lnTo>
                      <a:pt x="100013" y="3048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24" name="Grafika 118">
                <a:extLst>
                  <a:ext uri="{FF2B5EF4-FFF2-40B4-BE49-F238E27FC236}">
                    <a16:creationId xmlns:a16="http://schemas.microsoft.com/office/drawing/2014/main" id="{BACE7F96-135D-4324-8505-49A32AB05B2B}"/>
                  </a:ext>
                </a:extLst>
              </p:cNvPr>
              <p:cNvGrpSpPr/>
              <p:nvPr/>
            </p:nvGrpSpPr>
            <p:grpSpPr>
              <a:xfrm>
                <a:off x="2986029" y="4557702"/>
                <a:ext cx="176212" cy="31432"/>
                <a:chOff x="2986029" y="4557702"/>
                <a:chExt cx="176212" cy="31432"/>
              </a:xfrm>
              <a:noFill/>
            </p:grpSpPr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D9E2647C-7850-43AC-B94E-739597E6034C}"/>
                    </a:ext>
                  </a:extLst>
                </p:cNvPr>
                <p:cNvSpPr/>
                <p:nvPr/>
              </p:nvSpPr>
              <p:spPr>
                <a:xfrm>
                  <a:off x="2986029" y="4557702"/>
                  <a:ext cx="40005" cy="31432"/>
                </a:xfrm>
                <a:custGeom>
                  <a:avLst/>
                  <a:gdLst>
                    <a:gd name="connsiteX0" fmla="*/ 0 w 40005"/>
                    <a:gd name="connsiteY0" fmla="*/ 31432 h 31432"/>
                    <a:gd name="connsiteX1" fmla="*/ 0 w 40005"/>
                    <a:gd name="connsiteY1" fmla="*/ 0 h 31432"/>
                    <a:gd name="connsiteX2" fmla="*/ 40005 w 40005"/>
                    <a:gd name="connsiteY2" fmla="*/ 0 h 31432"/>
                    <a:gd name="connsiteX3" fmla="*/ 40005 w 40005"/>
                    <a:gd name="connsiteY3" fmla="*/ 31432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005" h="31432">
                      <a:moveTo>
                        <a:pt x="0" y="31432"/>
                      </a:moveTo>
                      <a:lnTo>
                        <a:pt x="0" y="0"/>
                      </a:lnTo>
                      <a:lnTo>
                        <a:pt x="40005" y="0"/>
                      </a:lnTo>
                      <a:lnTo>
                        <a:pt x="40005" y="31432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5D7941E1-08CC-4D02-9FE8-70BB2F285B98}"/>
                    </a:ext>
                  </a:extLst>
                </p:cNvPr>
                <p:cNvSpPr/>
                <p:nvPr/>
              </p:nvSpPr>
              <p:spPr>
                <a:xfrm>
                  <a:off x="3122236" y="4557702"/>
                  <a:ext cx="40005" cy="31432"/>
                </a:xfrm>
                <a:custGeom>
                  <a:avLst/>
                  <a:gdLst>
                    <a:gd name="connsiteX0" fmla="*/ 0 w 40005"/>
                    <a:gd name="connsiteY0" fmla="*/ 31432 h 31432"/>
                    <a:gd name="connsiteX1" fmla="*/ 0 w 40005"/>
                    <a:gd name="connsiteY1" fmla="*/ 0 h 31432"/>
                    <a:gd name="connsiteX2" fmla="*/ 40005 w 40005"/>
                    <a:gd name="connsiteY2" fmla="*/ 0 h 31432"/>
                    <a:gd name="connsiteX3" fmla="*/ 40005 w 40005"/>
                    <a:gd name="connsiteY3" fmla="*/ 31432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005" h="31432">
                      <a:moveTo>
                        <a:pt x="0" y="31432"/>
                      </a:moveTo>
                      <a:lnTo>
                        <a:pt x="0" y="0"/>
                      </a:lnTo>
                      <a:lnTo>
                        <a:pt x="40005" y="0"/>
                      </a:lnTo>
                      <a:lnTo>
                        <a:pt x="40005" y="31432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27" name="Dowolny kształt: kształt 126">
                <a:extLst>
                  <a:ext uri="{FF2B5EF4-FFF2-40B4-BE49-F238E27FC236}">
                    <a16:creationId xmlns:a16="http://schemas.microsoft.com/office/drawing/2014/main" id="{2DC61D1F-1D33-45C9-8F43-E27FF8DDA76B}"/>
                  </a:ext>
                </a:extLst>
              </p:cNvPr>
              <p:cNvSpPr/>
              <p:nvPr/>
            </p:nvSpPr>
            <p:spPr>
              <a:xfrm>
                <a:off x="2938404" y="4589135"/>
                <a:ext cx="271462" cy="9525"/>
              </a:xfrm>
              <a:custGeom>
                <a:avLst/>
                <a:gdLst>
                  <a:gd name="connsiteX0" fmla="*/ 0 w 271462"/>
                  <a:gd name="connsiteY0" fmla="*/ 0 h 9525"/>
                  <a:gd name="connsiteX1" fmla="*/ 271463 w 27146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2" h="9525">
                    <a:moveTo>
                      <a:pt x="0" y="0"/>
                    </a:moveTo>
                    <a:lnTo>
                      <a:pt x="271463" y="0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9F623675-16CF-4B0F-8D29-C8D160ACD154}"/>
                </a:ext>
              </a:extLst>
            </p:cNvPr>
            <p:cNvSpPr/>
            <p:nvPr/>
          </p:nvSpPr>
          <p:spPr>
            <a:xfrm>
              <a:off x="2873634" y="4158605"/>
              <a:ext cx="161925" cy="161925"/>
            </a:xfrm>
            <a:custGeom>
              <a:avLst/>
              <a:gdLst>
                <a:gd name="connsiteX0" fmla="*/ 161925 w 161925"/>
                <a:gd name="connsiteY0" fmla="*/ 80963 h 161925"/>
                <a:gd name="connsiteX1" fmla="*/ 80963 w 161925"/>
                <a:gd name="connsiteY1" fmla="*/ 161925 h 161925"/>
                <a:gd name="connsiteX2" fmla="*/ 0 w 161925"/>
                <a:gd name="connsiteY2" fmla="*/ 80963 h 161925"/>
                <a:gd name="connsiteX3" fmla="*/ 80963 w 161925"/>
                <a:gd name="connsiteY3" fmla="*/ 0 h 161925"/>
                <a:gd name="connsiteX4" fmla="*/ 161925 w 161925"/>
                <a:gd name="connsiteY4" fmla="*/ 809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61925" y="80963"/>
                  </a:moveTo>
                  <a:cubicBezTo>
                    <a:pt x="161925" y="125677"/>
                    <a:pt x="125677" y="161925"/>
                    <a:pt x="80963" y="161925"/>
                  </a:cubicBezTo>
                  <a:cubicBezTo>
                    <a:pt x="36248" y="161925"/>
                    <a:pt x="0" y="125677"/>
                    <a:pt x="0" y="80963"/>
                  </a:cubicBezTo>
                  <a:cubicBezTo>
                    <a:pt x="0" y="36248"/>
                    <a:pt x="36248" y="0"/>
                    <a:pt x="80963" y="0"/>
                  </a:cubicBezTo>
                  <a:cubicBezTo>
                    <a:pt x="125677" y="0"/>
                    <a:pt x="161925" y="36248"/>
                    <a:pt x="161925" y="8096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2E4D7EB9-71F2-4728-8710-4D273449E80E}"/>
                </a:ext>
              </a:extLst>
            </p:cNvPr>
            <p:cNvSpPr/>
            <p:nvPr/>
          </p:nvSpPr>
          <p:spPr>
            <a:xfrm>
              <a:off x="2828867" y="4332912"/>
              <a:ext cx="244792" cy="388619"/>
            </a:xfrm>
            <a:custGeom>
              <a:avLst/>
              <a:gdLst>
                <a:gd name="connsiteX0" fmla="*/ 244793 w 244792"/>
                <a:gd name="connsiteY0" fmla="*/ 129540 h 388619"/>
                <a:gd name="connsiteX1" fmla="*/ 244793 w 244792"/>
                <a:gd name="connsiteY1" fmla="*/ 95250 h 388619"/>
                <a:gd name="connsiteX2" fmla="*/ 149543 w 244792"/>
                <a:gd name="connsiteY2" fmla="*/ 0 h 388619"/>
                <a:gd name="connsiteX3" fmla="*/ 95250 w 244792"/>
                <a:gd name="connsiteY3" fmla="*/ 0 h 388619"/>
                <a:gd name="connsiteX4" fmla="*/ 0 w 244792"/>
                <a:gd name="connsiteY4" fmla="*/ 95250 h 388619"/>
                <a:gd name="connsiteX5" fmla="*/ 0 w 244792"/>
                <a:gd name="connsiteY5" fmla="*/ 225743 h 388619"/>
                <a:gd name="connsiteX6" fmla="*/ 28575 w 244792"/>
                <a:gd name="connsiteY6" fmla="*/ 277178 h 388619"/>
                <a:gd name="connsiteX7" fmla="*/ 42863 w 244792"/>
                <a:gd name="connsiteY7" fmla="*/ 309563 h 388619"/>
                <a:gd name="connsiteX8" fmla="*/ 42863 w 244792"/>
                <a:gd name="connsiteY8" fmla="*/ 388620 h 38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792" h="388619">
                  <a:moveTo>
                    <a:pt x="244793" y="129540"/>
                  </a:moveTo>
                  <a:lnTo>
                    <a:pt x="244793" y="95250"/>
                  </a:lnTo>
                  <a:cubicBezTo>
                    <a:pt x="244793" y="42863"/>
                    <a:pt x="201930" y="0"/>
                    <a:pt x="149543" y="0"/>
                  </a:cubicBezTo>
                  <a:lnTo>
                    <a:pt x="95250" y="0"/>
                  </a:lnTo>
                  <a:cubicBezTo>
                    <a:pt x="42863" y="0"/>
                    <a:pt x="0" y="42863"/>
                    <a:pt x="0" y="95250"/>
                  </a:cubicBezTo>
                  <a:lnTo>
                    <a:pt x="0" y="225743"/>
                  </a:lnTo>
                  <a:cubicBezTo>
                    <a:pt x="0" y="249555"/>
                    <a:pt x="16193" y="264795"/>
                    <a:pt x="28575" y="277178"/>
                  </a:cubicBezTo>
                  <a:cubicBezTo>
                    <a:pt x="37148" y="285750"/>
                    <a:pt x="42863" y="297180"/>
                    <a:pt x="42863" y="309563"/>
                  </a:cubicBezTo>
                  <a:lnTo>
                    <a:pt x="42863" y="38862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31" name="Grafika 129">
            <a:extLst>
              <a:ext uri="{FF2B5EF4-FFF2-40B4-BE49-F238E27FC236}">
                <a16:creationId xmlns:a16="http://schemas.microsoft.com/office/drawing/2014/main" id="{10EDE22F-D1FC-4839-957B-36E9C90B2C92}"/>
              </a:ext>
            </a:extLst>
          </p:cNvPr>
          <p:cNvGrpSpPr/>
          <p:nvPr/>
        </p:nvGrpSpPr>
        <p:grpSpPr>
          <a:xfrm>
            <a:off x="5688731" y="4303703"/>
            <a:ext cx="718042" cy="528763"/>
            <a:chOff x="5815012" y="3224212"/>
            <a:chExt cx="560069" cy="412432"/>
          </a:xfrm>
          <a:noFill/>
        </p:grpSpPr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5DB515C8-3402-4111-BAAF-5944F679F9F1}"/>
                </a:ext>
              </a:extLst>
            </p:cNvPr>
            <p:cNvSpPr/>
            <p:nvPr/>
          </p:nvSpPr>
          <p:spPr>
            <a:xfrm>
              <a:off x="5815012" y="3224212"/>
              <a:ext cx="560069" cy="365760"/>
            </a:xfrm>
            <a:custGeom>
              <a:avLst/>
              <a:gdLst>
                <a:gd name="connsiteX0" fmla="*/ 359093 w 560069"/>
                <a:gd name="connsiteY0" fmla="*/ 365760 h 365760"/>
                <a:gd name="connsiteX1" fmla="*/ 461963 w 560069"/>
                <a:gd name="connsiteY1" fmla="*/ 365760 h 365760"/>
                <a:gd name="connsiteX2" fmla="*/ 560070 w 560069"/>
                <a:gd name="connsiteY2" fmla="*/ 267653 h 365760"/>
                <a:gd name="connsiteX3" fmla="*/ 461963 w 560069"/>
                <a:gd name="connsiteY3" fmla="*/ 169545 h 365760"/>
                <a:gd name="connsiteX4" fmla="*/ 446723 w 560069"/>
                <a:gd name="connsiteY4" fmla="*/ 170498 h 365760"/>
                <a:gd name="connsiteX5" fmla="*/ 449580 w 560069"/>
                <a:gd name="connsiteY5" fmla="*/ 142875 h 365760"/>
                <a:gd name="connsiteX6" fmla="*/ 307658 w 560069"/>
                <a:gd name="connsiteY6" fmla="*/ 0 h 365760"/>
                <a:gd name="connsiteX7" fmla="*/ 166688 w 560069"/>
                <a:gd name="connsiteY7" fmla="*/ 122873 h 365760"/>
                <a:gd name="connsiteX8" fmla="*/ 124778 w 560069"/>
                <a:gd name="connsiteY8" fmla="*/ 115253 h 365760"/>
                <a:gd name="connsiteX9" fmla="*/ 0 w 560069"/>
                <a:gd name="connsiteY9" fmla="*/ 240983 h 365760"/>
                <a:gd name="connsiteX10" fmla="*/ 124778 w 560069"/>
                <a:gd name="connsiteY10" fmla="*/ 365760 h 365760"/>
                <a:gd name="connsiteX11" fmla="*/ 202883 w 560069"/>
                <a:gd name="connsiteY11" fmla="*/ 365760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0069" h="365760">
                  <a:moveTo>
                    <a:pt x="359093" y="365760"/>
                  </a:moveTo>
                  <a:lnTo>
                    <a:pt x="461963" y="365760"/>
                  </a:lnTo>
                  <a:cubicBezTo>
                    <a:pt x="516255" y="365760"/>
                    <a:pt x="560070" y="321945"/>
                    <a:pt x="560070" y="267653"/>
                  </a:cubicBezTo>
                  <a:cubicBezTo>
                    <a:pt x="560070" y="213360"/>
                    <a:pt x="516255" y="169545"/>
                    <a:pt x="461963" y="169545"/>
                  </a:cubicBezTo>
                  <a:cubicBezTo>
                    <a:pt x="457200" y="169545"/>
                    <a:pt x="451485" y="170498"/>
                    <a:pt x="446723" y="170498"/>
                  </a:cubicBezTo>
                  <a:cubicBezTo>
                    <a:pt x="448628" y="160973"/>
                    <a:pt x="449580" y="152400"/>
                    <a:pt x="449580" y="142875"/>
                  </a:cubicBezTo>
                  <a:cubicBezTo>
                    <a:pt x="449580" y="63818"/>
                    <a:pt x="385763" y="0"/>
                    <a:pt x="307658" y="0"/>
                  </a:cubicBezTo>
                  <a:cubicBezTo>
                    <a:pt x="235268" y="0"/>
                    <a:pt x="176213" y="53340"/>
                    <a:pt x="166688" y="122873"/>
                  </a:cubicBezTo>
                  <a:cubicBezTo>
                    <a:pt x="153353" y="118110"/>
                    <a:pt x="140018" y="115253"/>
                    <a:pt x="124778" y="115253"/>
                  </a:cubicBezTo>
                  <a:cubicBezTo>
                    <a:pt x="56198" y="115253"/>
                    <a:pt x="0" y="171450"/>
                    <a:pt x="0" y="240983"/>
                  </a:cubicBezTo>
                  <a:cubicBezTo>
                    <a:pt x="0" y="310515"/>
                    <a:pt x="56198" y="365760"/>
                    <a:pt x="124778" y="365760"/>
                  </a:cubicBezTo>
                  <a:lnTo>
                    <a:pt x="202883" y="36576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3" name="Grafika 129">
              <a:extLst>
                <a:ext uri="{FF2B5EF4-FFF2-40B4-BE49-F238E27FC236}">
                  <a16:creationId xmlns:a16="http://schemas.microsoft.com/office/drawing/2014/main" id="{10EDE22F-D1FC-4839-957B-36E9C90B2C92}"/>
                </a:ext>
              </a:extLst>
            </p:cNvPr>
            <p:cNvGrpSpPr/>
            <p:nvPr/>
          </p:nvGrpSpPr>
          <p:grpSpPr>
            <a:xfrm>
              <a:off x="6048374" y="3485196"/>
              <a:ext cx="94297" cy="151447"/>
              <a:chOff x="6048374" y="3485196"/>
              <a:chExt cx="94297" cy="151447"/>
            </a:xfrm>
            <a:noFill/>
          </p:grpSpPr>
          <p:sp>
            <p:nvSpPr>
              <p:cNvPr id="134" name="Dowolny kształt: kształt 133">
                <a:extLst>
                  <a:ext uri="{FF2B5EF4-FFF2-40B4-BE49-F238E27FC236}">
                    <a16:creationId xmlns:a16="http://schemas.microsoft.com/office/drawing/2014/main" id="{C777F313-A561-4F3C-AF49-E978704A7E23}"/>
                  </a:ext>
                </a:extLst>
              </p:cNvPr>
              <p:cNvSpPr/>
              <p:nvPr/>
            </p:nvSpPr>
            <p:spPr>
              <a:xfrm>
                <a:off x="6048374" y="3485196"/>
                <a:ext cx="94297" cy="46672"/>
              </a:xfrm>
              <a:custGeom>
                <a:avLst/>
                <a:gdLst>
                  <a:gd name="connsiteX0" fmla="*/ 0 w 94297"/>
                  <a:gd name="connsiteY0" fmla="*/ 46672 h 46672"/>
                  <a:gd name="connsiteX1" fmla="*/ 46672 w 94297"/>
                  <a:gd name="connsiteY1" fmla="*/ 0 h 46672"/>
                  <a:gd name="connsiteX2" fmla="*/ 94298 w 94297"/>
                  <a:gd name="connsiteY2" fmla="*/ 46672 h 46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297" h="46672">
                    <a:moveTo>
                      <a:pt x="0" y="46672"/>
                    </a:moveTo>
                    <a:lnTo>
                      <a:pt x="46672" y="0"/>
                    </a:lnTo>
                    <a:lnTo>
                      <a:pt x="94298" y="46672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5" name="Dowolny kształt: kształt 134">
                <a:extLst>
                  <a:ext uri="{FF2B5EF4-FFF2-40B4-BE49-F238E27FC236}">
                    <a16:creationId xmlns:a16="http://schemas.microsoft.com/office/drawing/2014/main" id="{6A0E5AEA-AEA2-4C5E-A321-B37BA4038241}"/>
                  </a:ext>
                </a:extLst>
              </p:cNvPr>
              <p:cNvSpPr/>
              <p:nvPr/>
            </p:nvSpPr>
            <p:spPr>
              <a:xfrm>
                <a:off x="6095047" y="3485197"/>
                <a:ext cx="9525" cy="151447"/>
              </a:xfrm>
              <a:custGeom>
                <a:avLst/>
                <a:gdLst>
                  <a:gd name="connsiteX0" fmla="*/ 0 w 9525"/>
                  <a:gd name="connsiteY0" fmla="*/ 0 h 151447"/>
                  <a:gd name="connsiteX1" fmla="*/ 0 w 9525"/>
                  <a:gd name="connsiteY1" fmla="*/ 151448 h 15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1447">
                    <a:moveTo>
                      <a:pt x="0" y="0"/>
                    </a:moveTo>
                    <a:lnTo>
                      <a:pt x="0" y="151448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37" name="Grafika 135">
            <a:extLst>
              <a:ext uri="{FF2B5EF4-FFF2-40B4-BE49-F238E27FC236}">
                <a16:creationId xmlns:a16="http://schemas.microsoft.com/office/drawing/2014/main" id="{4FEA8F85-6730-48BF-95C3-B24A0DE7E269}"/>
              </a:ext>
            </a:extLst>
          </p:cNvPr>
          <p:cNvGrpSpPr/>
          <p:nvPr/>
        </p:nvGrpSpPr>
        <p:grpSpPr>
          <a:xfrm>
            <a:off x="8391897" y="4217817"/>
            <a:ext cx="756781" cy="702442"/>
            <a:chOff x="8474075" y="4303104"/>
            <a:chExt cx="543877" cy="504825"/>
          </a:xfrm>
          <a:noFill/>
        </p:grpSpPr>
        <p:grpSp>
          <p:nvGrpSpPr>
            <p:cNvPr id="138" name="Grafika 135">
              <a:extLst>
                <a:ext uri="{FF2B5EF4-FFF2-40B4-BE49-F238E27FC236}">
                  <a16:creationId xmlns:a16="http://schemas.microsoft.com/office/drawing/2014/main" id="{4FEA8F85-6730-48BF-95C3-B24A0DE7E269}"/>
                </a:ext>
              </a:extLst>
            </p:cNvPr>
            <p:cNvGrpSpPr/>
            <p:nvPr/>
          </p:nvGrpSpPr>
          <p:grpSpPr>
            <a:xfrm>
              <a:off x="8683625" y="4488841"/>
              <a:ext cx="334327" cy="319087"/>
              <a:chOff x="8683625" y="4488841"/>
              <a:chExt cx="334327" cy="319087"/>
            </a:xfrm>
            <a:noFill/>
          </p:grpSpPr>
          <p:sp>
            <p:nvSpPr>
              <p:cNvPr id="139" name="Dowolny kształt: kształt 138">
                <a:extLst>
                  <a:ext uri="{FF2B5EF4-FFF2-40B4-BE49-F238E27FC236}">
                    <a16:creationId xmlns:a16="http://schemas.microsoft.com/office/drawing/2014/main" id="{16DB842B-1ADE-431F-AED3-D15EDF8F0B5D}"/>
                  </a:ext>
                </a:extLst>
              </p:cNvPr>
              <p:cNvSpPr/>
              <p:nvPr/>
            </p:nvSpPr>
            <p:spPr>
              <a:xfrm>
                <a:off x="8683625" y="4611714"/>
                <a:ext cx="43815" cy="95250"/>
              </a:xfrm>
              <a:custGeom>
                <a:avLst/>
                <a:gdLst>
                  <a:gd name="connsiteX0" fmla="*/ 43815 w 43815"/>
                  <a:gd name="connsiteY0" fmla="*/ 95250 h 95250"/>
                  <a:gd name="connsiteX1" fmla="*/ 20003 w 43815"/>
                  <a:gd name="connsiteY1" fmla="*/ 95250 h 95250"/>
                  <a:gd name="connsiteX2" fmla="*/ 0 w 43815"/>
                  <a:gd name="connsiteY2" fmla="*/ 75247 h 95250"/>
                  <a:gd name="connsiteX3" fmla="*/ 0 w 43815"/>
                  <a:gd name="connsiteY3" fmla="*/ 20002 h 95250"/>
                  <a:gd name="connsiteX4" fmla="*/ 20003 w 43815"/>
                  <a:gd name="connsiteY4" fmla="*/ 0 h 95250"/>
                  <a:gd name="connsiteX5" fmla="*/ 43815 w 43815"/>
                  <a:gd name="connsiteY5" fmla="*/ 0 h 95250"/>
                  <a:gd name="connsiteX6" fmla="*/ 43815 w 43815"/>
                  <a:gd name="connsiteY6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15" h="95250">
                    <a:moveTo>
                      <a:pt x="43815" y="95250"/>
                    </a:moveTo>
                    <a:lnTo>
                      <a:pt x="20003" y="95250"/>
                    </a:lnTo>
                    <a:cubicBezTo>
                      <a:pt x="9525" y="95250"/>
                      <a:pt x="0" y="86677"/>
                      <a:pt x="0" y="75247"/>
                    </a:cubicBezTo>
                    <a:lnTo>
                      <a:pt x="0" y="20002"/>
                    </a:lnTo>
                    <a:cubicBezTo>
                      <a:pt x="0" y="9525"/>
                      <a:pt x="8572" y="0"/>
                      <a:pt x="20003" y="0"/>
                    </a:cubicBezTo>
                    <a:lnTo>
                      <a:pt x="43815" y="0"/>
                    </a:lnTo>
                    <a:lnTo>
                      <a:pt x="43815" y="952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0" name="Dowolny kształt: kształt 139">
                <a:extLst>
                  <a:ext uri="{FF2B5EF4-FFF2-40B4-BE49-F238E27FC236}">
                    <a16:creationId xmlns:a16="http://schemas.microsoft.com/office/drawing/2014/main" id="{547505E6-0A91-478E-98A3-F2581FDBDCB4}"/>
                  </a:ext>
                </a:extLst>
              </p:cNvPr>
              <p:cNvSpPr/>
              <p:nvPr/>
            </p:nvSpPr>
            <p:spPr>
              <a:xfrm>
                <a:off x="8974137" y="4611714"/>
                <a:ext cx="43814" cy="95250"/>
              </a:xfrm>
              <a:custGeom>
                <a:avLst/>
                <a:gdLst>
                  <a:gd name="connsiteX0" fmla="*/ 23813 w 43814"/>
                  <a:gd name="connsiteY0" fmla="*/ 95250 h 95250"/>
                  <a:gd name="connsiteX1" fmla="*/ 0 w 43814"/>
                  <a:gd name="connsiteY1" fmla="*/ 95250 h 95250"/>
                  <a:gd name="connsiteX2" fmla="*/ 0 w 43814"/>
                  <a:gd name="connsiteY2" fmla="*/ 0 h 95250"/>
                  <a:gd name="connsiteX3" fmla="*/ 23813 w 43814"/>
                  <a:gd name="connsiteY3" fmla="*/ 0 h 95250"/>
                  <a:gd name="connsiteX4" fmla="*/ 43815 w 43814"/>
                  <a:gd name="connsiteY4" fmla="*/ 20002 h 95250"/>
                  <a:gd name="connsiteX5" fmla="*/ 43815 w 43814"/>
                  <a:gd name="connsiteY5" fmla="*/ 75247 h 95250"/>
                  <a:gd name="connsiteX6" fmla="*/ 23813 w 43814"/>
                  <a:gd name="connsiteY6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14" h="95250">
                    <a:moveTo>
                      <a:pt x="23813" y="95250"/>
                    </a:moveTo>
                    <a:lnTo>
                      <a:pt x="0" y="95250"/>
                    </a:lnTo>
                    <a:lnTo>
                      <a:pt x="0" y="0"/>
                    </a:lnTo>
                    <a:lnTo>
                      <a:pt x="23813" y="0"/>
                    </a:lnTo>
                    <a:cubicBezTo>
                      <a:pt x="34290" y="0"/>
                      <a:pt x="43815" y="8572"/>
                      <a:pt x="43815" y="20002"/>
                    </a:cubicBezTo>
                    <a:lnTo>
                      <a:pt x="43815" y="75247"/>
                    </a:lnTo>
                    <a:cubicBezTo>
                      <a:pt x="42863" y="86677"/>
                      <a:pt x="34290" y="95250"/>
                      <a:pt x="23813" y="95250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1" name="Dowolny kształt: kształt 140">
                <a:extLst>
                  <a:ext uri="{FF2B5EF4-FFF2-40B4-BE49-F238E27FC236}">
                    <a16:creationId xmlns:a16="http://schemas.microsoft.com/office/drawing/2014/main" id="{A704060B-39E3-4922-980C-49E17FA7B45D}"/>
                  </a:ext>
                </a:extLst>
              </p:cNvPr>
              <p:cNvSpPr/>
              <p:nvPr/>
            </p:nvSpPr>
            <p:spPr>
              <a:xfrm>
                <a:off x="8894127" y="4706964"/>
                <a:ext cx="79057" cy="79057"/>
              </a:xfrm>
              <a:custGeom>
                <a:avLst/>
                <a:gdLst>
                  <a:gd name="connsiteX0" fmla="*/ 79058 w 79057"/>
                  <a:gd name="connsiteY0" fmla="*/ 0 h 79057"/>
                  <a:gd name="connsiteX1" fmla="*/ 0 w 79057"/>
                  <a:gd name="connsiteY1" fmla="*/ 79057 h 79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057" h="79057">
                    <a:moveTo>
                      <a:pt x="79058" y="0"/>
                    </a:moveTo>
                    <a:cubicBezTo>
                      <a:pt x="79058" y="43815"/>
                      <a:pt x="43815" y="79057"/>
                      <a:pt x="0" y="79057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2" name="Dowolny kształt: kształt 141">
                <a:extLst>
                  <a:ext uri="{FF2B5EF4-FFF2-40B4-BE49-F238E27FC236}">
                    <a16:creationId xmlns:a16="http://schemas.microsoft.com/office/drawing/2014/main" id="{02BD20D8-B123-42DC-A809-DA931F883C80}"/>
                  </a:ext>
                </a:extLst>
              </p:cNvPr>
              <p:cNvSpPr/>
              <p:nvPr/>
            </p:nvSpPr>
            <p:spPr>
              <a:xfrm>
                <a:off x="8849360" y="4764114"/>
                <a:ext cx="43814" cy="43814"/>
              </a:xfrm>
              <a:custGeom>
                <a:avLst/>
                <a:gdLst>
                  <a:gd name="connsiteX0" fmla="*/ 43815 w 43814"/>
                  <a:gd name="connsiteY0" fmla="*/ 21908 h 43814"/>
                  <a:gd name="connsiteX1" fmla="*/ 21908 w 43814"/>
                  <a:gd name="connsiteY1" fmla="*/ 43815 h 43814"/>
                  <a:gd name="connsiteX2" fmla="*/ 0 w 43814"/>
                  <a:gd name="connsiteY2" fmla="*/ 21908 h 43814"/>
                  <a:gd name="connsiteX3" fmla="*/ 21908 w 43814"/>
                  <a:gd name="connsiteY3" fmla="*/ 0 h 43814"/>
                  <a:gd name="connsiteX4" fmla="*/ 43815 w 43814"/>
                  <a:gd name="connsiteY4" fmla="*/ 21908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14" h="43814">
                    <a:moveTo>
                      <a:pt x="43815" y="21908"/>
                    </a:moveTo>
                    <a:cubicBezTo>
                      <a:pt x="43815" y="34007"/>
                      <a:pt x="34007" y="43815"/>
                      <a:pt x="21908" y="43815"/>
                    </a:cubicBezTo>
                    <a:cubicBezTo>
                      <a:pt x="9808" y="43815"/>
                      <a:pt x="0" y="34007"/>
                      <a:pt x="0" y="21908"/>
                    </a:cubicBezTo>
                    <a:cubicBezTo>
                      <a:pt x="0" y="9808"/>
                      <a:pt x="9808" y="0"/>
                      <a:pt x="21908" y="0"/>
                    </a:cubicBezTo>
                    <a:cubicBezTo>
                      <a:pt x="34007" y="0"/>
                      <a:pt x="43815" y="9808"/>
                      <a:pt x="43815" y="21908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3" name="Dowolny kształt: kształt 142">
                <a:extLst>
                  <a:ext uri="{FF2B5EF4-FFF2-40B4-BE49-F238E27FC236}">
                    <a16:creationId xmlns:a16="http://schemas.microsoft.com/office/drawing/2014/main" id="{C3F19B24-BF71-4DA2-855D-B9D649BE6DCE}"/>
                  </a:ext>
                </a:extLst>
              </p:cNvPr>
              <p:cNvSpPr/>
              <p:nvPr/>
            </p:nvSpPr>
            <p:spPr>
              <a:xfrm>
                <a:off x="8727440" y="4488841"/>
                <a:ext cx="245745" cy="122872"/>
              </a:xfrm>
              <a:custGeom>
                <a:avLst/>
                <a:gdLst>
                  <a:gd name="connsiteX0" fmla="*/ 0 w 245745"/>
                  <a:gd name="connsiteY0" fmla="*/ 122873 h 122872"/>
                  <a:gd name="connsiteX1" fmla="*/ 122873 w 245745"/>
                  <a:gd name="connsiteY1" fmla="*/ 0 h 122872"/>
                  <a:gd name="connsiteX2" fmla="*/ 245745 w 245745"/>
                  <a:gd name="connsiteY2" fmla="*/ 122873 h 122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5745" h="122872">
                    <a:moveTo>
                      <a:pt x="0" y="122873"/>
                    </a:moveTo>
                    <a:cubicBezTo>
                      <a:pt x="0" y="55245"/>
                      <a:pt x="55245" y="0"/>
                      <a:pt x="122873" y="0"/>
                    </a:cubicBezTo>
                    <a:cubicBezTo>
                      <a:pt x="190500" y="0"/>
                      <a:pt x="245745" y="55245"/>
                      <a:pt x="245745" y="122873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4" name="Grafika 135">
              <a:extLst>
                <a:ext uri="{FF2B5EF4-FFF2-40B4-BE49-F238E27FC236}">
                  <a16:creationId xmlns:a16="http://schemas.microsoft.com/office/drawing/2014/main" id="{4FEA8F85-6730-48BF-95C3-B24A0DE7E269}"/>
                </a:ext>
              </a:extLst>
            </p:cNvPr>
            <p:cNvGrpSpPr/>
            <p:nvPr/>
          </p:nvGrpSpPr>
          <p:grpSpPr>
            <a:xfrm>
              <a:off x="8474075" y="4303104"/>
              <a:ext cx="386714" cy="285750"/>
              <a:chOff x="8474075" y="4303104"/>
              <a:chExt cx="386714" cy="285750"/>
            </a:xfrm>
            <a:noFill/>
          </p:grpSpPr>
          <p:sp>
            <p:nvSpPr>
              <p:cNvPr id="145" name="Dowolny kształt: kształt 144">
                <a:extLst>
                  <a:ext uri="{FF2B5EF4-FFF2-40B4-BE49-F238E27FC236}">
                    <a16:creationId xmlns:a16="http://schemas.microsoft.com/office/drawing/2014/main" id="{822631D8-3E31-4344-B724-EFFCEBE4F4B5}"/>
                  </a:ext>
                </a:extLst>
              </p:cNvPr>
              <p:cNvSpPr/>
              <p:nvPr/>
            </p:nvSpPr>
            <p:spPr>
              <a:xfrm>
                <a:off x="8474075" y="4303104"/>
                <a:ext cx="386714" cy="285750"/>
              </a:xfrm>
              <a:custGeom>
                <a:avLst/>
                <a:gdLst>
                  <a:gd name="connsiteX0" fmla="*/ 0 w 386714"/>
                  <a:gd name="connsiteY0" fmla="*/ 285750 h 285750"/>
                  <a:gd name="connsiteX1" fmla="*/ 158115 w 386714"/>
                  <a:gd name="connsiteY1" fmla="*/ 127635 h 285750"/>
                  <a:gd name="connsiteX2" fmla="*/ 208598 w 386714"/>
                  <a:gd name="connsiteY2" fmla="*/ 178118 h 285750"/>
                  <a:gd name="connsiteX3" fmla="*/ 386715 w 386714"/>
                  <a:gd name="connsiteY3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714" h="285750">
                    <a:moveTo>
                      <a:pt x="0" y="285750"/>
                    </a:moveTo>
                    <a:lnTo>
                      <a:pt x="158115" y="127635"/>
                    </a:lnTo>
                    <a:lnTo>
                      <a:pt x="208598" y="178118"/>
                    </a:lnTo>
                    <a:lnTo>
                      <a:pt x="386715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6" name="Dowolny kształt: kształt 145">
                <a:extLst>
                  <a:ext uri="{FF2B5EF4-FFF2-40B4-BE49-F238E27FC236}">
                    <a16:creationId xmlns:a16="http://schemas.microsoft.com/office/drawing/2014/main" id="{99BB30B8-DDE5-40D7-9F00-C2102D325FA3}"/>
                  </a:ext>
                </a:extLst>
              </p:cNvPr>
              <p:cNvSpPr/>
              <p:nvPr/>
            </p:nvSpPr>
            <p:spPr>
              <a:xfrm>
                <a:off x="8762682" y="4303104"/>
                <a:ext cx="98107" cy="98107"/>
              </a:xfrm>
              <a:custGeom>
                <a:avLst/>
                <a:gdLst>
                  <a:gd name="connsiteX0" fmla="*/ 0 w 98107"/>
                  <a:gd name="connsiteY0" fmla="*/ 0 h 98107"/>
                  <a:gd name="connsiteX1" fmla="*/ 98107 w 98107"/>
                  <a:gd name="connsiteY1" fmla="*/ 0 h 98107"/>
                  <a:gd name="connsiteX2" fmla="*/ 98107 w 98107"/>
                  <a:gd name="connsiteY2" fmla="*/ 98108 h 9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8107" h="98107">
                    <a:moveTo>
                      <a:pt x="0" y="0"/>
                    </a:moveTo>
                    <a:lnTo>
                      <a:pt x="98107" y="0"/>
                    </a:lnTo>
                    <a:lnTo>
                      <a:pt x="98107" y="9810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720174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2837128"/>
          </a:xfrm>
        </p:spPr>
        <p:txBody>
          <a:bodyPr>
            <a:normAutofit/>
          </a:bodyPr>
          <a:lstStyle/>
          <a:p>
            <a:r>
              <a:rPr lang="pl-PL" sz="2000" dirty="0"/>
              <a:t>Comarch ERP Optima 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Comarch OCR </a:t>
            </a:r>
          </a:p>
          <a:p>
            <a:endParaRPr lang="pl-PL" sz="2000" dirty="0"/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307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5E1507-E047-4760-B0B8-F04A4082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8986836" cy="1124980"/>
          </a:xfrm>
        </p:spPr>
        <p:txBody>
          <a:bodyPr>
            <a:normAutofit/>
          </a:bodyPr>
          <a:lstStyle/>
          <a:p>
            <a:r>
              <a:rPr lang="pl-PL" sz="3200" dirty="0"/>
              <a:t>Comarch OCR 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C20AD1E4-8ECC-4C71-8695-25DC225C3C6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9450" y="1484313"/>
            <a:ext cx="10932342" cy="504527"/>
          </a:xfrm>
        </p:spPr>
        <p:txBody>
          <a:bodyPr>
            <a:normAutofit/>
          </a:bodyPr>
          <a:lstStyle/>
          <a:p>
            <a:pPr lvl="0"/>
            <a:r>
              <a:rPr lang="pl-PL" sz="2000" b="1" dirty="0">
                <a:solidFill>
                  <a:srgbClr val="000000"/>
                </a:solidFill>
              </a:rPr>
              <a:t>Program </a:t>
            </a:r>
            <a:r>
              <a:rPr lang="pl-PL" sz="2000" b="1" dirty="0">
                <a:solidFill>
                  <a:schemeClr val="accent2"/>
                </a:solidFill>
              </a:rPr>
              <a:t>Comarch OCR </a:t>
            </a:r>
            <a:r>
              <a:rPr lang="pl-PL" sz="2000" b="1" dirty="0">
                <a:solidFill>
                  <a:srgbClr val="000000"/>
                </a:solidFill>
              </a:rPr>
              <a:t>do automatycznego wprowadzania faktur </a:t>
            </a: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39CE3DEB-B6A9-4142-B240-4935FFADC062}"/>
              </a:ext>
            </a:extLst>
          </p:cNvPr>
          <p:cNvSpPr txBox="1">
            <a:spLocks/>
          </p:cNvSpPr>
          <p:nvPr/>
        </p:nvSpPr>
        <p:spPr>
          <a:xfrm>
            <a:off x="722536" y="3645495"/>
            <a:ext cx="3141216" cy="19437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800" b="1" dirty="0">
                <a:solidFill>
                  <a:schemeClr val="tx2"/>
                </a:solidFill>
              </a:rPr>
              <a:t>Wzrost efektywności pracy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500" dirty="0"/>
              <a:t>Comarch OCR </a:t>
            </a:r>
            <a:br>
              <a:rPr lang="pl-PL" sz="1500" dirty="0"/>
            </a:br>
            <a:r>
              <a:rPr lang="pl-PL" sz="1500" dirty="0"/>
              <a:t>odczytuje dane z dokumentów </a:t>
            </a:r>
            <a:r>
              <a:rPr lang="pl-PL" sz="1500" b="1" dirty="0"/>
              <a:t>87% skutecznością! </a:t>
            </a:r>
            <a:r>
              <a:rPr lang="pl-PL" sz="1500" dirty="0"/>
              <a:t>Rozczytał </a:t>
            </a:r>
            <a:br>
              <a:rPr lang="pl-PL" sz="1500" dirty="0"/>
            </a:br>
            <a:r>
              <a:rPr lang="pl-PL" sz="1500" dirty="0"/>
              <a:t>i skatalogował już 7 mln stron.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AE869531-75BF-447C-8F42-590B7674AEFC}"/>
              </a:ext>
            </a:extLst>
          </p:cNvPr>
          <p:cNvSpPr/>
          <p:nvPr/>
        </p:nvSpPr>
        <p:spPr>
          <a:xfrm flipH="1">
            <a:off x="679450" y="2420888"/>
            <a:ext cx="3227388" cy="3528392"/>
          </a:xfrm>
          <a:prstGeom prst="rect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8A878B32-8DE9-405A-A77F-94AA700F6C6E}"/>
              </a:ext>
            </a:extLst>
          </p:cNvPr>
          <p:cNvSpPr txBox="1">
            <a:spLocks/>
          </p:cNvSpPr>
          <p:nvPr/>
        </p:nvSpPr>
        <p:spPr>
          <a:xfrm>
            <a:off x="4710906" y="3645495"/>
            <a:ext cx="2770188" cy="19437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800" b="1" dirty="0">
                <a:solidFill>
                  <a:schemeClr val="tx2"/>
                </a:solidFill>
              </a:rPr>
              <a:t>Redukcja kosztów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500" dirty="0"/>
              <a:t>Oszczędzaj czas i ograniczaj błędy przy ręcznym wprowadzaniu faktur </a:t>
            </a:r>
            <a:br>
              <a:rPr lang="pl-PL" sz="1500" dirty="0"/>
            </a:br>
            <a:r>
              <a:rPr lang="pl-PL" sz="1500" dirty="0"/>
              <a:t>do systemu księgowego.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A881C8C9-C870-4B03-8B0D-8BEBBC3DA0A6}"/>
              </a:ext>
            </a:extLst>
          </p:cNvPr>
          <p:cNvSpPr/>
          <p:nvPr/>
        </p:nvSpPr>
        <p:spPr>
          <a:xfrm flipH="1">
            <a:off x="4482306" y="2420888"/>
            <a:ext cx="3227388" cy="3528392"/>
          </a:xfrm>
          <a:prstGeom prst="rect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2A3084A2-2818-46F6-8B28-25E48CDB610C}"/>
              </a:ext>
            </a:extLst>
          </p:cNvPr>
          <p:cNvSpPr txBox="1">
            <a:spLocks/>
          </p:cNvSpPr>
          <p:nvPr/>
        </p:nvSpPr>
        <p:spPr>
          <a:xfrm>
            <a:off x="8513762" y="3645494"/>
            <a:ext cx="2770188" cy="19437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800" b="1" dirty="0">
                <a:solidFill>
                  <a:schemeClr val="tx2"/>
                </a:solidFill>
              </a:rPr>
              <a:t>Dostępność i wygoda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500" dirty="0"/>
              <a:t>OCR jest dostępny bezpośrednio z poziomu systemu Comarch ERP lub innego oprogramowania księgowego dzięki API.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5F57D97E-58E4-4CB8-8550-B0641D35BAAE}"/>
              </a:ext>
            </a:extLst>
          </p:cNvPr>
          <p:cNvSpPr/>
          <p:nvPr/>
        </p:nvSpPr>
        <p:spPr>
          <a:xfrm flipH="1">
            <a:off x="8285162" y="2420888"/>
            <a:ext cx="3227388" cy="3528392"/>
          </a:xfrm>
          <a:prstGeom prst="rect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4" name="Grafika 2">
            <a:extLst>
              <a:ext uri="{FF2B5EF4-FFF2-40B4-BE49-F238E27FC236}">
                <a16:creationId xmlns:a16="http://schemas.microsoft.com/office/drawing/2014/main" id="{3AFF4563-2183-42C7-AE62-CE4C7EAA5C7B}"/>
              </a:ext>
            </a:extLst>
          </p:cNvPr>
          <p:cNvGrpSpPr/>
          <p:nvPr/>
        </p:nvGrpSpPr>
        <p:grpSpPr>
          <a:xfrm>
            <a:off x="9598025" y="2780020"/>
            <a:ext cx="600075" cy="671513"/>
            <a:chOff x="9544368" y="2757487"/>
            <a:chExt cx="400050" cy="447675"/>
          </a:xfrm>
        </p:grpSpPr>
        <p:grpSp>
          <p:nvGrpSpPr>
            <p:cNvPr id="5" name="Grafika 2">
              <a:extLst>
                <a:ext uri="{FF2B5EF4-FFF2-40B4-BE49-F238E27FC236}">
                  <a16:creationId xmlns:a16="http://schemas.microsoft.com/office/drawing/2014/main" id="{3AFF4563-2183-42C7-AE62-CE4C7EAA5C7B}"/>
                </a:ext>
              </a:extLst>
            </p:cNvPr>
            <p:cNvGrpSpPr/>
            <p:nvPr/>
          </p:nvGrpSpPr>
          <p:grpSpPr>
            <a:xfrm>
              <a:off x="9628188" y="2822257"/>
              <a:ext cx="230504" cy="317182"/>
              <a:chOff x="9628188" y="2822257"/>
              <a:chExt cx="230504" cy="317182"/>
            </a:xfrm>
            <a:noFill/>
          </p:grpSpPr>
          <p:grpSp>
            <p:nvGrpSpPr>
              <p:cNvPr id="6" name="Grafika 2">
                <a:extLst>
                  <a:ext uri="{FF2B5EF4-FFF2-40B4-BE49-F238E27FC236}">
                    <a16:creationId xmlns:a16="http://schemas.microsoft.com/office/drawing/2014/main" id="{3AFF4563-2183-42C7-AE62-CE4C7EAA5C7B}"/>
                  </a:ext>
                </a:extLst>
              </p:cNvPr>
              <p:cNvGrpSpPr/>
              <p:nvPr/>
            </p:nvGrpSpPr>
            <p:grpSpPr>
              <a:xfrm>
                <a:off x="9628188" y="2822257"/>
                <a:ext cx="230504" cy="317182"/>
                <a:chOff x="9628188" y="2822257"/>
                <a:chExt cx="230504" cy="317182"/>
              </a:xfrm>
              <a:noFill/>
            </p:grpSpPr>
            <p:sp>
              <p:nvSpPr>
                <p:cNvPr id="17" name="Dowolny kształt: kształt 16">
                  <a:extLst>
                    <a:ext uri="{FF2B5EF4-FFF2-40B4-BE49-F238E27FC236}">
                      <a16:creationId xmlns:a16="http://schemas.microsoft.com/office/drawing/2014/main" id="{094B8B82-1F69-4F74-A7EF-6FB22F7B72EB}"/>
                    </a:ext>
                  </a:extLst>
                </p:cNvPr>
                <p:cNvSpPr/>
                <p:nvPr/>
              </p:nvSpPr>
              <p:spPr>
                <a:xfrm>
                  <a:off x="9628188" y="2822257"/>
                  <a:ext cx="230504" cy="317182"/>
                </a:xfrm>
                <a:custGeom>
                  <a:avLst/>
                  <a:gdLst>
                    <a:gd name="connsiteX0" fmla="*/ 230505 w 230504"/>
                    <a:gd name="connsiteY0" fmla="*/ 76200 h 317182"/>
                    <a:gd name="connsiteX1" fmla="*/ 230505 w 230504"/>
                    <a:gd name="connsiteY1" fmla="*/ 317182 h 317182"/>
                    <a:gd name="connsiteX2" fmla="*/ 0 w 230504"/>
                    <a:gd name="connsiteY2" fmla="*/ 317182 h 317182"/>
                    <a:gd name="connsiteX3" fmla="*/ 0 w 230504"/>
                    <a:gd name="connsiteY3" fmla="*/ 0 h 317182"/>
                    <a:gd name="connsiteX4" fmla="*/ 155258 w 230504"/>
                    <a:gd name="connsiteY4" fmla="*/ 0 h 317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504" h="317182">
                      <a:moveTo>
                        <a:pt x="230505" y="76200"/>
                      </a:moveTo>
                      <a:lnTo>
                        <a:pt x="230505" y="317182"/>
                      </a:lnTo>
                      <a:lnTo>
                        <a:pt x="0" y="317182"/>
                      </a:lnTo>
                      <a:lnTo>
                        <a:pt x="0" y="0"/>
                      </a:lnTo>
                      <a:lnTo>
                        <a:pt x="155258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" name="Dowolny kształt: kształt 17">
                  <a:extLst>
                    <a:ext uri="{FF2B5EF4-FFF2-40B4-BE49-F238E27FC236}">
                      <a16:creationId xmlns:a16="http://schemas.microsoft.com/office/drawing/2014/main" id="{55CBE17C-0ED3-454C-8A88-CEDF51ED9626}"/>
                    </a:ext>
                  </a:extLst>
                </p:cNvPr>
                <p:cNvSpPr/>
                <p:nvPr/>
              </p:nvSpPr>
              <p:spPr>
                <a:xfrm>
                  <a:off x="9783445" y="2822257"/>
                  <a:ext cx="75247" cy="76200"/>
                </a:xfrm>
                <a:custGeom>
                  <a:avLst/>
                  <a:gdLst>
                    <a:gd name="connsiteX0" fmla="*/ 75248 w 75247"/>
                    <a:gd name="connsiteY0" fmla="*/ 76200 h 76200"/>
                    <a:gd name="connsiteX1" fmla="*/ 0 w 75247"/>
                    <a:gd name="connsiteY1" fmla="*/ 76200 h 76200"/>
                    <a:gd name="connsiteX2" fmla="*/ 0 w 75247"/>
                    <a:gd name="connsiteY2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247" h="76200">
                      <a:moveTo>
                        <a:pt x="75248" y="76200"/>
                      </a:moveTo>
                      <a:lnTo>
                        <a:pt x="0" y="76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1880F2BF-F477-4176-A76C-7C819E4287F9}"/>
                  </a:ext>
                </a:extLst>
              </p:cNvPr>
              <p:cNvSpPr/>
              <p:nvPr/>
            </p:nvSpPr>
            <p:spPr>
              <a:xfrm>
                <a:off x="9667240" y="2898457"/>
                <a:ext cx="70485" cy="9525"/>
              </a:xfrm>
              <a:custGeom>
                <a:avLst/>
                <a:gdLst>
                  <a:gd name="connsiteX0" fmla="*/ 0 w 70485"/>
                  <a:gd name="connsiteY0" fmla="*/ 0 h 9525"/>
                  <a:gd name="connsiteX1" fmla="*/ 70485 w 7048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485" h="9525">
                    <a:moveTo>
                      <a:pt x="0" y="0"/>
                    </a:moveTo>
                    <a:lnTo>
                      <a:pt x="70485" y="0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42BD503B-95F1-42B4-8ACC-B517FC9B0970}"/>
                  </a:ext>
                </a:extLst>
              </p:cNvPr>
              <p:cNvSpPr/>
              <p:nvPr/>
            </p:nvSpPr>
            <p:spPr>
              <a:xfrm>
                <a:off x="9748203" y="3100387"/>
                <a:ext cx="70485" cy="9525"/>
              </a:xfrm>
              <a:custGeom>
                <a:avLst/>
                <a:gdLst>
                  <a:gd name="connsiteX0" fmla="*/ 0 w 70485"/>
                  <a:gd name="connsiteY0" fmla="*/ 0 h 9525"/>
                  <a:gd name="connsiteX1" fmla="*/ 70485 w 7048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485" h="9525">
                    <a:moveTo>
                      <a:pt x="0" y="0"/>
                    </a:moveTo>
                    <a:lnTo>
                      <a:pt x="70485" y="0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B557E8C9-A8FD-4F12-BA89-61051E53CB32}"/>
                  </a:ext>
                </a:extLst>
              </p:cNvPr>
              <p:cNvSpPr/>
              <p:nvPr/>
            </p:nvSpPr>
            <p:spPr>
              <a:xfrm>
                <a:off x="9667240" y="2948939"/>
                <a:ext cx="151447" cy="101917"/>
              </a:xfrm>
              <a:custGeom>
                <a:avLst/>
                <a:gdLst>
                  <a:gd name="connsiteX0" fmla="*/ 0 w 151447"/>
                  <a:gd name="connsiteY0" fmla="*/ 0 h 101917"/>
                  <a:gd name="connsiteX1" fmla="*/ 151448 w 151447"/>
                  <a:gd name="connsiteY1" fmla="*/ 0 h 101917"/>
                  <a:gd name="connsiteX2" fmla="*/ 151448 w 151447"/>
                  <a:gd name="connsiteY2" fmla="*/ 101918 h 101917"/>
                  <a:gd name="connsiteX3" fmla="*/ 0 w 151447"/>
                  <a:gd name="connsiteY3" fmla="*/ 101918 h 101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1447" h="101917">
                    <a:moveTo>
                      <a:pt x="0" y="0"/>
                    </a:moveTo>
                    <a:lnTo>
                      <a:pt x="151448" y="0"/>
                    </a:lnTo>
                    <a:lnTo>
                      <a:pt x="151448" y="101918"/>
                    </a:lnTo>
                    <a:lnTo>
                      <a:pt x="0" y="10191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11012778-4F83-4F21-A188-3A28994474E3}"/>
                  </a:ext>
                </a:extLst>
              </p:cNvPr>
              <p:cNvSpPr/>
              <p:nvPr/>
            </p:nvSpPr>
            <p:spPr>
              <a:xfrm>
                <a:off x="9767253" y="2948939"/>
                <a:ext cx="9525" cy="101917"/>
              </a:xfrm>
              <a:custGeom>
                <a:avLst/>
                <a:gdLst>
                  <a:gd name="connsiteX0" fmla="*/ 0 w 9525"/>
                  <a:gd name="connsiteY0" fmla="*/ 0 h 101917"/>
                  <a:gd name="connsiteX1" fmla="*/ 0 w 9525"/>
                  <a:gd name="connsiteY1" fmla="*/ 101917 h 101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1917">
                    <a:moveTo>
                      <a:pt x="0" y="0"/>
                    </a:moveTo>
                    <a:lnTo>
                      <a:pt x="0" y="101917"/>
                    </a:lnTo>
                  </a:path>
                </a:pathLst>
              </a:custGeom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8C933096-8A20-4097-AB0A-600E923312B8}"/>
                </a:ext>
              </a:extLst>
            </p:cNvPr>
            <p:cNvSpPr/>
            <p:nvPr/>
          </p:nvSpPr>
          <p:spPr>
            <a:xfrm>
              <a:off x="9553893" y="2767012"/>
              <a:ext cx="110490" cy="110490"/>
            </a:xfrm>
            <a:custGeom>
              <a:avLst/>
              <a:gdLst>
                <a:gd name="connsiteX0" fmla="*/ 0 w 110490"/>
                <a:gd name="connsiteY0" fmla="*/ 110490 h 110490"/>
                <a:gd name="connsiteX1" fmla="*/ 0 w 110490"/>
                <a:gd name="connsiteY1" fmla="*/ 0 h 110490"/>
                <a:gd name="connsiteX2" fmla="*/ 110490 w 110490"/>
                <a:gd name="connsiteY2" fmla="*/ 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" h="110490">
                  <a:moveTo>
                    <a:pt x="0" y="110490"/>
                  </a:moveTo>
                  <a:lnTo>
                    <a:pt x="0" y="0"/>
                  </a:lnTo>
                  <a:lnTo>
                    <a:pt x="11049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CA22A9F3-4C12-4992-9914-77BB552FB3CF}"/>
                </a:ext>
              </a:extLst>
            </p:cNvPr>
            <p:cNvSpPr/>
            <p:nvPr/>
          </p:nvSpPr>
          <p:spPr>
            <a:xfrm>
              <a:off x="9822498" y="3084194"/>
              <a:ext cx="110489" cy="110490"/>
            </a:xfrm>
            <a:custGeom>
              <a:avLst/>
              <a:gdLst>
                <a:gd name="connsiteX0" fmla="*/ 110490 w 110489"/>
                <a:gd name="connsiteY0" fmla="*/ 0 h 110490"/>
                <a:gd name="connsiteX1" fmla="*/ 110490 w 110489"/>
                <a:gd name="connsiteY1" fmla="*/ 110490 h 110490"/>
                <a:gd name="connsiteX2" fmla="*/ 0 w 110489"/>
                <a:gd name="connsiteY2" fmla="*/ 11049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89" h="110490">
                  <a:moveTo>
                    <a:pt x="110490" y="0"/>
                  </a:moveTo>
                  <a:lnTo>
                    <a:pt x="110490" y="110490"/>
                  </a:lnTo>
                  <a:lnTo>
                    <a:pt x="0" y="11049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3D44FFE6-A08F-4425-B67F-2E2F70B4D08A}"/>
                </a:ext>
              </a:extLst>
            </p:cNvPr>
            <p:cNvSpPr/>
            <p:nvPr/>
          </p:nvSpPr>
          <p:spPr>
            <a:xfrm>
              <a:off x="9822498" y="2767012"/>
              <a:ext cx="110489" cy="110490"/>
            </a:xfrm>
            <a:custGeom>
              <a:avLst/>
              <a:gdLst>
                <a:gd name="connsiteX0" fmla="*/ 110490 w 110489"/>
                <a:gd name="connsiteY0" fmla="*/ 110490 h 110490"/>
                <a:gd name="connsiteX1" fmla="*/ 110490 w 110489"/>
                <a:gd name="connsiteY1" fmla="*/ 0 h 110490"/>
                <a:gd name="connsiteX2" fmla="*/ 0 w 110489"/>
                <a:gd name="connsiteY2" fmla="*/ 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89" h="110490">
                  <a:moveTo>
                    <a:pt x="110490" y="110490"/>
                  </a:moveTo>
                  <a:lnTo>
                    <a:pt x="110490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625B64D3-AA93-4F25-A321-81DE53D5DD6E}"/>
                </a:ext>
              </a:extLst>
            </p:cNvPr>
            <p:cNvSpPr/>
            <p:nvPr/>
          </p:nvSpPr>
          <p:spPr>
            <a:xfrm>
              <a:off x="9553893" y="3084194"/>
              <a:ext cx="110490" cy="110490"/>
            </a:xfrm>
            <a:custGeom>
              <a:avLst/>
              <a:gdLst>
                <a:gd name="connsiteX0" fmla="*/ 0 w 110490"/>
                <a:gd name="connsiteY0" fmla="*/ 0 h 110490"/>
                <a:gd name="connsiteX1" fmla="*/ 0 w 110490"/>
                <a:gd name="connsiteY1" fmla="*/ 110490 h 110490"/>
                <a:gd name="connsiteX2" fmla="*/ 110490 w 110490"/>
                <a:gd name="connsiteY2" fmla="*/ 11049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" h="110490">
                  <a:moveTo>
                    <a:pt x="0" y="0"/>
                  </a:moveTo>
                  <a:lnTo>
                    <a:pt x="0" y="110490"/>
                  </a:lnTo>
                  <a:lnTo>
                    <a:pt x="110490" y="11049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45" name="Grafika 43">
            <a:extLst>
              <a:ext uri="{FF2B5EF4-FFF2-40B4-BE49-F238E27FC236}">
                <a16:creationId xmlns:a16="http://schemas.microsoft.com/office/drawing/2014/main" id="{80739327-E21E-42CF-8B92-58DE20952D8A}"/>
              </a:ext>
            </a:extLst>
          </p:cNvPr>
          <p:cNvGrpSpPr/>
          <p:nvPr/>
        </p:nvGrpSpPr>
        <p:grpSpPr>
          <a:xfrm>
            <a:off x="5720271" y="2850028"/>
            <a:ext cx="735922" cy="531498"/>
            <a:chOff x="5838825" y="3243262"/>
            <a:chExt cx="514350" cy="371475"/>
          </a:xfrm>
        </p:grpSpPr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0A678112-6567-4A23-AB4F-7AED9F635675}"/>
                </a:ext>
              </a:extLst>
            </p:cNvPr>
            <p:cNvSpPr/>
            <p:nvPr/>
          </p:nvSpPr>
          <p:spPr>
            <a:xfrm>
              <a:off x="5848350" y="3252787"/>
              <a:ext cx="472439" cy="347662"/>
            </a:xfrm>
            <a:custGeom>
              <a:avLst/>
              <a:gdLst>
                <a:gd name="connsiteX0" fmla="*/ 471488 w 472439"/>
                <a:gd name="connsiteY0" fmla="*/ 257175 h 347662"/>
                <a:gd name="connsiteX1" fmla="*/ 471488 w 472439"/>
                <a:gd name="connsiteY1" fmla="*/ 347663 h 347662"/>
                <a:gd name="connsiteX2" fmla="*/ 41910 w 472439"/>
                <a:gd name="connsiteY2" fmla="*/ 347663 h 347662"/>
                <a:gd name="connsiteX3" fmla="*/ 0 w 472439"/>
                <a:gd name="connsiteY3" fmla="*/ 305753 h 347662"/>
                <a:gd name="connsiteX4" fmla="*/ 0 w 472439"/>
                <a:gd name="connsiteY4" fmla="*/ 42863 h 347662"/>
                <a:gd name="connsiteX5" fmla="*/ 42863 w 472439"/>
                <a:gd name="connsiteY5" fmla="*/ 0 h 347662"/>
                <a:gd name="connsiteX6" fmla="*/ 472440 w 472439"/>
                <a:gd name="connsiteY6" fmla="*/ 0 h 347662"/>
                <a:gd name="connsiteX7" fmla="*/ 472440 w 472439"/>
                <a:gd name="connsiteY7" fmla="*/ 153353 h 34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439" h="347662">
                  <a:moveTo>
                    <a:pt x="471488" y="257175"/>
                  </a:moveTo>
                  <a:lnTo>
                    <a:pt x="471488" y="347663"/>
                  </a:lnTo>
                  <a:lnTo>
                    <a:pt x="41910" y="347663"/>
                  </a:lnTo>
                  <a:cubicBezTo>
                    <a:pt x="18098" y="347663"/>
                    <a:pt x="0" y="328613"/>
                    <a:pt x="0" y="305753"/>
                  </a:cubicBezTo>
                  <a:lnTo>
                    <a:pt x="0" y="42863"/>
                  </a:lnTo>
                  <a:cubicBezTo>
                    <a:pt x="0" y="19050"/>
                    <a:pt x="19050" y="0"/>
                    <a:pt x="42863" y="0"/>
                  </a:cubicBezTo>
                  <a:lnTo>
                    <a:pt x="472440" y="0"/>
                  </a:lnTo>
                  <a:lnTo>
                    <a:pt x="472440" y="153353"/>
                  </a:lnTo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03D4ED46-42E7-408E-9116-AD734B5C11BC}"/>
                </a:ext>
              </a:extLst>
            </p:cNvPr>
            <p:cNvSpPr/>
            <p:nvPr/>
          </p:nvSpPr>
          <p:spPr>
            <a:xfrm>
              <a:off x="6210300" y="3406139"/>
              <a:ext cx="136207" cy="103822"/>
            </a:xfrm>
            <a:custGeom>
              <a:avLst/>
              <a:gdLst>
                <a:gd name="connsiteX0" fmla="*/ 40005 w 136207"/>
                <a:gd name="connsiteY0" fmla="*/ 103823 h 103822"/>
                <a:gd name="connsiteX1" fmla="*/ 136208 w 136207"/>
                <a:gd name="connsiteY1" fmla="*/ 103823 h 103822"/>
                <a:gd name="connsiteX2" fmla="*/ 136208 w 136207"/>
                <a:gd name="connsiteY2" fmla="*/ 0 h 103822"/>
                <a:gd name="connsiteX3" fmla="*/ 40005 w 136207"/>
                <a:gd name="connsiteY3" fmla="*/ 0 h 103822"/>
                <a:gd name="connsiteX4" fmla="*/ 0 w 136207"/>
                <a:gd name="connsiteY4" fmla="*/ 40005 h 103822"/>
                <a:gd name="connsiteX5" fmla="*/ 0 w 136207"/>
                <a:gd name="connsiteY5" fmla="*/ 63817 h 103822"/>
                <a:gd name="connsiteX6" fmla="*/ 40005 w 136207"/>
                <a:gd name="connsiteY6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07" h="103822">
                  <a:moveTo>
                    <a:pt x="40005" y="103823"/>
                  </a:moveTo>
                  <a:lnTo>
                    <a:pt x="136208" y="103823"/>
                  </a:lnTo>
                  <a:lnTo>
                    <a:pt x="136208" y="0"/>
                  </a:lnTo>
                  <a:lnTo>
                    <a:pt x="40005" y="0"/>
                  </a:lnTo>
                  <a:cubicBezTo>
                    <a:pt x="18098" y="0"/>
                    <a:pt x="0" y="18097"/>
                    <a:pt x="0" y="40005"/>
                  </a:cubicBezTo>
                  <a:lnTo>
                    <a:pt x="0" y="63817"/>
                  </a:lnTo>
                  <a:cubicBezTo>
                    <a:pt x="0" y="85725"/>
                    <a:pt x="17145" y="103823"/>
                    <a:pt x="40005" y="103823"/>
                  </a:cubicBezTo>
                  <a:close/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6A1A0E32-0242-4050-BD6C-3BBF4FBE1E8A}"/>
                </a:ext>
              </a:extLst>
            </p:cNvPr>
            <p:cNvSpPr/>
            <p:nvPr/>
          </p:nvSpPr>
          <p:spPr>
            <a:xfrm>
              <a:off x="5848350" y="3297554"/>
              <a:ext cx="471487" cy="47625"/>
            </a:xfrm>
            <a:custGeom>
              <a:avLst/>
              <a:gdLst>
                <a:gd name="connsiteX0" fmla="*/ 471488 w 471487"/>
                <a:gd name="connsiteY0" fmla="*/ 47625 h 47625"/>
                <a:gd name="connsiteX1" fmla="*/ 47625 w 471487"/>
                <a:gd name="connsiteY1" fmla="*/ 47625 h 47625"/>
                <a:gd name="connsiteX2" fmla="*/ 0 w 471487"/>
                <a:gd name="connsiteY2" fmla="*/ 0 h 47625"/>
                <a:gd name="connsiteX3" fmla="*/ 0 w 471487"/>
                <a:gd name="connsiteY3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487" h="47625">
                  <a:moveTo>
                    <a:pt x="471488" y="47625"/>
                  </a:moveTo>
                  <a:lnTo>
                    <a:pt x="47625" y="47625"/>
                  </a:lnTo>
                  <a:cubicBezTo>
                    <a:pt x="21908" y="47625"/>
                    <a:pt x="0" y="2667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4E1E8DB2-5770-49FC-81B7-14ED749DAC4C}"/>
                </a:ext>
              </a:extLst>
            </p:cNvPr>
            <p:cNvSpPr/>
            <p:nvPr/>
          </p:nvSpPr>
          <p:spPr>
            <a:xfrm>
              <a:off x="5896927" y="3297554"/>
              <a:ext cx="384810" cy="9525"/>
            </a:xfrm>
            <a:custGeom>
              <a:avLst/>
              <a:gdLst>
                <a:gd name="connsiteX0" fmla="*/ 0 w 384810"/>
                <a:gd name="connsiteY0" fmla="*/ 0 h 9525"/>
                <a:gd name="connsiteX1" fmla="*/ 384810 w 38481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4810" h="9525">
                  <a:moveTo>
                    <a:pt x="0" y="0"/>
                  </a:moveTo>
                  <a:lnTo>
                    <a:pt x="384810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A7A30B91-13BA-481A-9439-0F884CFD1139}"/>
                </a:ext>
              </a:extLst>
            </p:cNvPr>
            <p:cNvSpPr/>
            <p:nvPr/>
          </p:nvSpPr>
          <p:spPr>
            <a:xfrm>
              <a:off x="6242685" y="3434714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noFill/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2" name="Grafika 50">
            <a:extLst>
              <a:ext uri="{FF2B5EF4-FFF2-40B4-BE49-F238E27FC236}">
                <a16:creationId xmlns:a16="http://schemas.microsoft.com/office/drawing/2014/main" id="{03619712-0826-43D0-A5BD-6CA439B2BBE6}"/>
              </a:ext>
            </a:extLst>
          </p:cNvPr>
          <p:cNvGrpSpPr/>
          <p:nvPr/>
        </p:nvGrpSpPr>
        <p:grpSpPr>
          <a:xfrm>
            <a:off x="2026616" y="2734960"/>
            <a:ext cx="540992" cy="696218"/>
            <a:chOff x="1720850" y="2901464"/>
            <a:chExt cx="335280" cy="431482"/>
          </a:xfrm>
          <a:noFill/>
        </p:grpSpPr>
        <p:grpSp>
          <p:nvGrpSpPr>
            <p:cNvPr id="53" name="Grafika 50">
              <a:extLst>
                <a:ext uri="{FF2B5EF4-FFF2-40B4-BE49-F238E27FC236}">
                  <a16:creationId xmlns:a16="http://schemas.microsoft.com/office/drawing/2014/main" id="{03619712-0826-43D0-A5BD-6CA439B2BBE6}"/>
                </a:ext>
              </a:extLst>
            </p:cNvPr>
            <p:cNvGrpSpPr/>
            <p:nvPr/>
          </p:nvGrpSpPr>
          <p:grpSpPr>
            <a:xfrm>
              <a:off x="1720850" y="3031004"/>
              <a:ext cx="335280" cy="301942"/>
              <a:chOff x="1720850" y="3031004"/>
              <a:chExt cx="335280" cy="301942"/>
            </a:xfrm>
            <a:noFill/>
          </p:grpSpPr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C7A82040-7B41-425D-8C77-DFFF200EB46D}"/>
                  </a:ext>
                </a:extLst>
              </p:cNvPr>
              <p:cNvSpPr/>
              <p:nvPr/>
            </p:nvSpPr>
            <p:spPr>
              <a:xfrm>
                <a:off x="1804670" y="3155781"/>
                <a:ext cx="83820" cy="177164"/>
              </a:xfrm>
              <a:custGeom>
                <a:avLst/>
                <a:gdLst>
                  <a:gd name="connsiteX0" fmla="*/ 0 w 83820"/>
                  <a:gd name="connsiteY0" fmla="*/ 0 h 177164"/>
                  <a:gd name="connsiteX1" fmla="*/ 83820 w 83820"/>
                  <a:gd name="connsiteY1" fmla="*/ 0 h 177164"/>
                  <a:gd name="connsiteX2" fmla="*/ 83820 w 83820"/>
                  <a:gd name="connsiteY2" fmla="*/ 177165 h 177164"/>
                  <a:gd name="connsiteX3" fmla="*/ 0 w 83820"/>
                  <a:gd name="connsiteY3" fmla="*/ 177165 h 177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820" h="177164">
                    <a:moveTo>
                      <a:pt x="0" y="0"/>
                    </a:moveTo>
                    <a:lnTo>
                      <a:pt x="83820" y="0"/>
                    </a:lnTo>
                    <a:lnTo>
                      <a:pt x="83820" y="177165"/>
                    </a:lnTo>
                    <a:lnTo>
                      <a:pt x="0" y="17716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4A04DD51-38AF-405A-ADF1-AF1448C6B3A6}"/>
                  </a:ext>
                </a:extLst>
              </p:cNvPr>
              <p:cNvSpPr/>
              <p:nvPr/>
            </p:nvSpPr>
            <p:spPr>
              <a:xfrm>
                <a:off x="1720850" y="3215789"/>
                <a:ext cx="83820" cy="117157"/>
              </a:xfrm>
              <a:custGeom>
                <a:avLst/>
                <a:gdLst>
                  <a:gd name="connsiteX0" fmla="*/ 0 w 83820"/>
                  <a:gd name="connsiteY0" fmla="*/ 0 h 117157"/>
                  <a:gd name="connsiteX1" fmla="*/ 83820 w 83820"/>
                  <a:gd name="connsiteY1" fmla="*/ 0 h 117157"/>
                  <a:gd name="connsiteX2" fmla="*/ 83820 w 83820"/>
                  <a:gd name="connsiteY2" fmla="*/ 117157 h 117157"/>
                  <a:gd name="connsiteX3" fmla="*/ 0 w 83820"/>
                  <a:gd name="connsiteY3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820" h="117157">
                    <a:moveTo>
                      <a:pt x="0" y="0"/>
                    </a:moveTo>
                    <a:lnTo>
                      <a:pt x="83820" y="0"/>
                    </a:lnTo>
                    <a:lnTo>
                      <a:pt x="83820" y="117157"/>
                    </a:lnTo>
                    <a:lnTo>
                      <a:pt x="0" y="1171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67490E6B-B308-4F80-808A-C5F520C9B2A6}"/>
                  </a:ext>
                </a:extLst>
              </p:cNvPr>
              <p:cNvSpPr/>
              <p:nvPr/>
            </p:nvSpPr>
            <p:spPr>
              <a:xfrm>
                <a:off x="1888490" y="3078629"/>
                <a:ext cx="83820" cy="254317"/>
              </a:xfrm>
              <a:custGeom>
                <a:avLst/>
                <a:gdLst>
                  <a:gd name="connsiteX0" fmla="*/ 0 w 83820"/>
                  <a:gd name="connsiteY0" fmla="*/ 0 h 254317"/>
                  <a:gd name="connsiteX1" fmla="*/ 83820 w 83820"/>
                  <a:gd name="connsiteY1" fmla="*/ 0 h 254317"/>
                  <a:gd name="connsiteX2" fmla="*/ 83820 w 83820"/>
                  <a:gd name="connsiteY2" fmla="*/ 254318 h 254317"/>
                  <a:gd name="connsiteX3" fmla="*/ 0 w 83820"/>
                  <a:gd name="connsiteY3" fmla="*/ 254318 h 254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820" h="254317">
                    <a:moveTo>
                      <a:pt x="0" y="0"/>
                    </a:moveTo>
                    <a:lnTo>
                      <a:pt x="83820" y="0"/>
                    </a:lnTo>
                    <a:lnTo>
                      <a:pt x="83820" y="254318"/>
                    </a:lnTo>
                    <a:lnTo>
                      <a:pt x="0" y="25431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25D95950-B0D5-4DC0-9A07-1E39A2AE0CAD}"/>
                  </a:ext>
                </a:extLst>
              </p:cNvPr>
              <p:cNvSpPr/>
              <p:nvPr/>
            </p:nvSpPr>
            <p:spPr>
              <a:xfrm>
                <a:off x="1972310" y="3031004"/>
                <a:ext cx="83820" cy="301942"/>
              </a:xfrm>
              <a:custGeom>
                <a:avLst/>
                <a:gdLst>
                  <a:gd name="connsiteX0" fmla="*/ 0 w 83820"/>
                  <a:gd name="connsiteY0" fmla="*/ 0 h 301942"/>
                  <a:gd name="connsiteX1" fmla="*/ 83820 w 83820"/>
                  <a:gd name="connsiteY1" fmla="*/ 0 h 301942"/>
                  <a:gd name="connsiteX2" fmla="*/ 83820 w 83820"/>
                  <a:gd name="connsiteY2" fmla="*/ 301943 h 301942"/>
                  <a:gd name="connsiteX3" fmla="*/ 0 w 83820"/>
                  <a:gd name="connsiteY3" fmla="*/ 301943 h 301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820" h="301942">
                    <a:moveTo>
                      <a:pt x="0" y="0"/>
                    </a:moveTo>
                    <a:lnTo>
                      <a:pt x="83820" y="0"/>
                    </a:lnTo>
                    <a:lnTo>
                      <a:pt x="83820" y="301943"/>
                    </a:lnTo>
                    <a:lnTo>
                      <a:pt x="0" y="30194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89F3C012-0798-4B65-9303-9E8F859AA2E9}"/>
                </a:ext>
              </a:extLst>
            </p:cNvPr>
            <p:cNvSpPr/>
            <p:nvPr/>
          </p:nvSpPr>
          <p:spPr>
            <a:xfrm>
              <a:off x="1720850" y="2901464"/>
              <a:ext cx="251460" cy="251460"/>
            </a:xfrm>
            <a:custGeom>
              <a:avLst/>
              <a:gdLst>
                <a:gd name="connsiteX0" fmla="*/ 0 w 251460"/>
                <a:gd name="connsiteY0" fmla="*/ 251460 h 251460"/>
                <a:gd name="connsiteX1" fmla="*/ 251460 w 251460"/>
                <a:gd name="connsiteY1" fmla="*/ 0 h 25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251460">
                  <a:moveTo>
                    <a:pt x="0" y="251460"/>
                  </a:moveTo>
                  <a:lnTo>
                    <a:pt x="251460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72B60F61-D847-4D08-A7E1-5965285D9058}"/>
                </a:ext>
              </a:extLst>
            </p:cNvPr>
            <p:cNvSpPr/>
            <p:nvPr/>
          </p:nvSpPr>
          <p:spPr>
            <a:xfrm>
              <a:off x="1915159" y="2901464"/>
              <a:ext cx="57150" cy="57150"/>
            </a:xfrm>
            <a:custGeom>
              <a:avLst/>
              <a:gdLst>
                <a:gd name="connsiteX0" fmla="*/ 57150 w 57150"/>
                <a:gd name="connsiteY0" fmla="*/ 57150 h 57150"/>
                <a:gd name="connsiteX1" fmla="*/ 57150 w 57150"/>
                <a:gd name="connsiteY1" fmla="*/ 0 h 57150"/>
                <a:gd name="connsiteX2" fmla="*/ 0 w 57150"/>
                <a:gd name="connsiteY2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57150">
                  <a:moveTo>
                    <a:pt x="57150" y="57150"/>
                  </a:moveTo>
                  <a:lnTo>
                    <a:pt x="57150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55780361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6EBD1C7-3CC7-403E-AA28-216F9F8EB544}"/>
              </a:ext>
            </a:extLst>
          </p:cNvPr>
          <p:cNvSpPr/>
          <p:nvPr/>
        </p:nvSpPr>
        <p:spPr>
          <a:xfrm>
            <a:off x="8745539" y="1"/>
            <a:ext cx="3446462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28D15B8-6177-4BAA-BD30-C5761FD1F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Comarch OCR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67C19DF5-EDF6-4EFF-9ACA-A36C22545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40" y="1484784"/>
            <a:ext cx="7604123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/>
              <a:t>Comarch OCR rozróżnia </a:t>
            </a:r>
          </a:p>
          <a:p>
            <a:pPr lvl="0"/>
            <a:r>
              <a:rPr lang="pl-PL" sz="1800" dirty="0"/>
              <a:t>Numer NIP </a:t>
            </a:r>
          </a:p>
          <a:p>
            <a:pPr lvl="0"/>
            <a:r>
              <a:rPr lang="pl-PL" sz="1800" dirty="0"/>
              <a:t>Numer dokumentu</a:t>
            </a:r>
          </a:p>
          <a:p>
            <a:pPr lvl="0"/>
            <a:r>
              <a:rPr lang="pl-PL" sz="1800" dirty="0"/>
              <a:t>Daty wystawienia i sprzedaży</a:t>
            </a:r>
          </a:p>
          <a:p>
            <a:pPr lvl="0"/>
            <a:r>
              <a:rPr lang="pl-PL" sz="1800" dirty="0"/>
              <a:t>Formy płatności i termin płatności </a:t>
            </a:r>
          </a:p>
          <a:p>
            <a:pPr lvl="0"/>
            <a:r>
              <a:rPr lang="pl-PL" sz="1800" dirty="0"/>
              <a:t>Stawki VAT oraz kwoty </a:t>
            </a:r>
          </a:p>
          <a:p>
            <a:pPr lvl="0"/>
            <a:r>
              <a:rPr lang="pl-PL" sz="1800" dirty="0"/>
              <a:t>Numer rachunku bankowego</a:t>
            </a:r>
          </a:p>
          <a:p>
            <a:pPr lvl="0"/>
            <a:r>
              <a:rPr lang="pl-PL" sz="1800" dirty="0"/>
              <a:t>Waluty (PLN, EUR, USD, GBP)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9D63FD4-75D6-4132-98AB-83B476017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811" y="976923"/>
            <a:ext cx="7755227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835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BBF9EA-F75A-45CD-AD1B-DDF7BAABA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Comarch OCR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B36BC1-C86B-40EA-8BDB-C8AE4FE0C6E1}"/>
              </a:ext>
            </a:extLst>
          </p:cNvPr>
          <p:cNvSpPr txBox="1">
            <a:spLocks/>
          </p:cNvSpPr>
          <p:nvPr/>
        </p:nvSpPr>
        <p:spPr>
          <a:xfrm>
            <a:off x="681039" y="1484784"/>
            <a:ext cx="7604124" cy="46085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pl-PL" sz="1800" b="1" dirty="0"/>
              <a:t>KORZYŚCI</a:t>
            </a:r>
          </a:p>
          <a:p>
            <a:pPr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800" b="1" dirty="0"/>
              <a:t>Oszczędność czasu </a:t>
            </a:r>
            <a:r>
              <a:rPr lang="pl-PL" sz="1800" dirty="0"/>
              <a:t>– rocznie poświęcamy nawet 9 dni pracy tylko na jednego Klienta (przy założeniu około 150 dokumentów miesięcznie). </a:t>
            </a:r>
          </a:p>
          <a:p>
            <a:pPr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800" b="1" dirty="0"/>
              <a:t>Unikanie pomyłek </a:t>
            </a:r>
            <a:r>
              <a:rPr lang="pl-PL" sz="1800" dirty="0"/>
              <a:t>– długie wykonywanie monotonnych czynności zwiększa ryzyko błędów oraz powoduje spadek efektywności pracownika.</a:t>
            </a:r>
          </a:p>
          <a:p>
            <a:pPr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800" b="1" dirty="0"/>
              <a:t>Usługa chmurowa </a:t>
            </a:r>
            <a:r>
              <a:rPr lang="pl-PL" sz="1800" dirty="0"/>
              <a:t>– dokumenty można eksportować i zaimportować </a:t>
            </a:r>
            <a:br>
              <a:rPr lang="pl-PL" sz="1800" dirty="0"/>
            </a:br>
            <a:r>
              <a:rPr lang="pl-PL" sz="1800" dirty="0"/>
              <a:t>z dowolnego miejsca.</a:t>
            </a:r>
          </a:p>
          <a:p>
            <a:pPr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1800" b="1" dirty="0"/>
              <a:t>Eliminacja zaginionych dokumentów </a:t>
            </a:r>
            <a:r>
              <a:rPr lang="pl-PL" sz="1800" dirty="0"/>
              <a:t>– znika problem z zagubieniem oraz z przekazywaniem papierowych faktur.</a:t>
            </a:r>
          </a:p>
        </p:txBody>
      </p:sp>
      <p:grpSp>
        <p:nvGrpSpPr>
          <p:cNvPr id="7" name="Grafika 7">
            <a:extLst>
              <a:ext uri="{FF2B5EF4-FFF2-40B4-BE49-F238E27FC236}">
                <a16:creationId xmlns:a16="http://schemas.microsoft.com/office/drawing/2014/main" id="{BC67FABD-D605-4758-8F07-00478CF92FA6}"/>
              </a:ext>
            </a:extLst>
          </p:cNvPr>
          <p:cNvGrpSpPr/>
          <p:nvPr/>
        </p:nvGrpSpPr>
        <p:grpSpPr>
          <a:xfrm>
            <a:off x="8472264" y="1273076"/>
            <a:ext cx="4311848" cy="4311848"/>
            <a:chOff x="5986462" y="3319462"/>
            <a:chExt cx="219075" cy="219075"/>
          </a:xfrm>
          <a:solidFill>
            <a:schemeClr val="accent1">
              <a:alpha val="50000"/>
            </a:schemeClr>
          </a:solidFill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718402F9-B4F6-4A4B-A687-351EE35B01D3}"/>
                </a:ext>
              </a:extLst>
            </p:cNvPr>
            <p:cNvSpPr/>
            <p:nvPr/>
          </p:nvSpPr>
          <p:spPr>
            <a:xfrm>
              <a:off x="5986462" y="3319462"/>
              <a:ext cx="213359" cy="214312"/>
            </a:xfrm>
            <a:custGeom>
              <a:avLst/>
              <a:gdLst>
                <a:gd name="connsiteX0" fmla="*/ 106680 w 213359"/>
                <a:gd name="connsiteY0" fmla="*/ 214313 h 214312"/>
                <a:gd name="connsiteX1" fmla="*/ 0 w 213359"/>
                <a:gd name="connsiteY1" fmla="*/ 106680 h 214312"/>
                <a:gd name="connsiteX2" fmla="*/ 106680 w 213359"/>
                <a:gd name="connsiteY2" fmla="*/ 0 h 214312"/>
                <a:gd name="connsiteX3" fmla="*/ 213360 w 213359"/>
                <a:gd name="connsiteY3" fmla="*/ 106680 h 214312"/>
                <a:gd name="connsiteX4" fmla="*/ 106680 w 213359"/>
                <a:gd name="connsiteY4" fmla="*/ 214313 h 214312"/>
                <a:gd name="connsiteX5" fmla="*/ 106680 w 213359"/>
                <a:gd name="connsiteY5" fmla="*/ 19050 h 214312"/>
                <a:gd name="connsiteX6" fmla="*/ 19050 w 213359"/>
                <a:gd name="connsiteY6" fmla="*/ 106680 h 214312"/>
                <a:gd name="connsiteX7" fmla="*/ 106680 w 213359"/>
                <a:gd name="connsiteY7" fmla="*/ 194310 h 214312"/>
                <a:gd name="connsiteX8" fmla="*/ 194310 w 213359"/>
                <a:gd name="connsiteY8" fmla="*/ 106680 h 214312"/>
                <a:gd name="connsiteX9" fmla="*/ 106680 w 213359"/>
                <a:gd name="connsiteY9" fmla="*/ 1905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359" h="214312">
                  <a:moveTo>
                    <a:pt x="106680" y="214313"/>
                  </a:moveTo>
                  <a:cubicBezTo>
                    <a:pt x="47625" y="214313"/>
                    <a:pt x="0" y="165735"/>
                    <a:pt x="0" y="106680"/>
                  </a:cubicBez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4313"/>
                    <a:pt x="106680" y="214313"/>
                  </a:cubicBezTo>
                  <a:close/>
                  <a:moveTo>
                    <a:pt x="106680" y="19050"/>
                  </a:moveTo>
                  <a:cubicBezTo>
                    <a:pt x="58103" y="19050"/>
                    <a:pt x="19050" y="58103"/>
                    <a:pt x="19050" y="106680"/>
                  </a:cubicBezTo>
                  <a:cubicBezTo>
                    <a:pt x="19050" y="155258"/>
                    <a:pt x="58103" y="194310"/>
                    <a:pt x="106680" y="194310"/>
                  </a:cubicBezTo>
                  <a:cubicBezTo>
                    <a:pt x="155258" y="194310"/>
                    <a:pt x="194310" y="155258"/>
                    <a:pt x="194310" y="106680"/>
                  </a:cubicBezTo>
                  <a:cubicBezTo>
                    <a:pt x="194310" y="58103"/>
                    <a:pt x="155258" y="19050"/>
                    <a:pt x="1066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D2682356-7C45-47FB-94B8-536C66DCA472}"/>
                </a:ext>
              </a:extLst>
            </p:cNvPr>
            <p:cNvSpPr/>
            <p:nvPr/>
          </p:nvSpPr>
          <p:spPr>
            <a:xfrm>
              <a:off x="6039802" y="3379767"/>
              <a:ext cx="107334" cy="99714"/>
            </a:xfrm>
            <a:custGeom>
              <a:avLst/>
              <a:gdLst>
                <a:gd name="connsiteX0" fmla="*/ 43815 w 107334"/>
                <a:gd name="connsiteY0" fmla="*/ 99715 h 99714"/>
                <a:gd name="connsiteX1" fmla="*/ 37148 w 107334"/>
                <a:gd name="connsiteY1" fmla="*/ 96857 h 99714"/>
                <a:gd name="connsiteX2" fmla="*/ 2858 w 107334"/>
                <a:gd name="connsiteY2" fmla="*/ 62567 h 99714"/>
                <a:gd name="connsiteX3" fmla="*/ 2858 w 107334"/>
                <a:gd name="connsiteY3" fmla="*/ 49232 h 99714"/>
                <a:gd name="connsiteX4" fmla="*/ 16193 w 107334"/>
                <a:gd name="connsiteY4" fmla="*/ 49232 h 99714"/>
                <a:gd name="connsiteX5" fmla="*/ 41910 w 107334"/>
                <a:gd name="connsiteY5" fmla="*/ 74950 h 99714"/>
                <a:gd name="connsiteX6" fmla="*/ 89535 w 107334"/>
                <a:gd name="connsiteY6" fmla="*/ 4465 h 99714"/>
                <a:gd name="connsiteX7" fmla="*/ 102870 w 107334"/>
                <a:gd name="connsiteY7" fmla="*/ 1607 h 99714"/>
                <a:gd name="connsiteX8" fmla="*/ 105728 w 107334"/>
                <a:gd name="connsiteY8" fmla="*/ 14942 h 99714"/>
                <a:gd name="connsiteX9" fmla="*/ 51435 w 107334"/>
                <a:gd name="connsiteY9" fmla="*/ 94952 h 99714"/>
                <a:gd name="connsiteX10" fmla="*/ 43815 w 107334"/>
                <a:gd name="connsiteY10" fmla="*/ 99715 h 99714"/>
                <a:gd name="connsiteX11" fmla="*/ 43815 w 107334"/>
                <a:gd name="connsiteY11" fmla="*/ 99715 h 9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34" h="99714">
                  <a:moveTo>
                    <a:pt x="43815" y="99715"/>
                  </a:moveTo>
                  <a:cubicBezTo>
                    <a:pt x="40957" y="99715"/>
                    <a:pt x="39052" y="98762"/>
                    <a:pt x="37148" y="96857"/>
                  </a:cubicBezTo>
                  <a:lnTo>
                    <a:pt x="2858" y="62567"/>
                  </a:lnTo>
                  <a:cubicBezTo>
                    <a:pt x="-953" y="58757"/>
                    <a:pt x="-953" y="53042"/>
                    <a:pt x="2858" y="49232"/>
                  </a:cubicBezTo>
                  <a:cubicBezTo>
                    <a:pt x="6668" y="45422"/>
                    <a:pt x="12383" y="45422"/>
                    <a:pt x="16193" y="49232"/>
                  </a:cubicBezTo>
                  <a:lnTo>
                    <a:pt x="41910" y="74950"/>
                  </a:lnTo>
                  <a:lnTo>
                    <a:pt x="89535" y="4465"/>
                  </a:lnTo>
                  <a:cubicBezTo>
                    <a:pt x="92393" y="-298"/>
                    <a:pt x="98108" y="-1250"/>
                    <a:pt x="102870" y="1607"/>
                  </a:cubicBezTo>
                  <a:cubicBezTo>
                    <a:pt x="107633" y="4465"/>
                    <a:pt x="108585" y="10180"/>
                    <a:pt x="105728" y="14942"/>
                  </a:cubicBezTo>
                  <a:lnTo>
                    <a:pt x="51435" y="94952"/>
                  </a:lnTo>
                  <a:cubicBezTo>
                    <a:pt x="49530" y="97810"/>
                    <a:pt x="47625" y="98762"/>
                    <a:pt x="43815" y="99715"/>
                  </a:cubicBezTo>
                  <a:cubicBezTo>
                    <a:pt x="43815" y="99715"/>
                    <a:pt x="43815" y="99715"/>
                    <a:pt x="43815" y="99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17391358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2837128"/>
          </a:xfrm>
        </p:spPr>
        <p:txBody>
          <a:bodyPr>
            <a:normAutofit/>
          </a:bodyPr>
          <a:lstStyle/>
          <a:p>
            <a:r>
              <a:rPr lang="pl-PL" sz="2000" dirty="0"/>
              <a:t>Comarch ERP Optima </a:t>
            </a:r>
          </a:p>
          <a:p>
            <a:r>
              <a:rPr lang="pl-PL" sz="2000" dirty="0"/>
              <a:t>Comarch OCR 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iKsiegowosc24.pl</a:t>
            </a: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3B6FD-A7CF-4AE1-92E5-4636909C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iKsiegowosc24.pl</a:t>
            </a:r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99DC2C1A-2378-401F-AA09-A816E37C17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-400" t="-84" r="400" b="63010"/>
          <a:stretch/>
        </p:blipFill>
        <p:spPr>
          <a:xfrm>
            <a:off x="6840517" y="1628800"/>
            <a:ext cx="6268465" cy="3527577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B24407-D3F2-4340-A447-7138475C2A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9" y="2492896"/>
            <a:ext cx="5299073" cy="1512168"/>
          </a:xfrm>
        </p:spPr>
        <p:txBody>
          <a:bodyPr/>
          <a:lstStyle/>
          <a:p>
            <a:pPr lvl="0"/>
            <a:r>
              <a:rPr lang="pl-PL" sz="2000" b="1" dirty="0">
                <a:solidFill>
                  <a:schemeClr val="accent2"/>
                </a:solidFill>
              </a:rPr>
              <a:t>iKsięgowość24</a:t>
            </a:r>
            <a:r>
              <a:rPr lang="pl-PL" sz="2000" b="1" dirty="0">
                <a:solidFill>
                  <a:srgbClr val="000000"/>
                </a:solidFill>
              </a:rPr>
              <a:t> to portal zrzeszający Biura działające na oprogramowaniu Comarch ERP Optima w wersji dla Biur Rachunkowych.</a:t>
            </a:r>
          </a:p>
          <a:p>
            <a:endParaRPr lang="pl-PL" dirty="0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7FC131AA-CCF8-4F3D-ACCC-72E15B6182A7}"/>
              </a:ext>
            </a:extLst>
          </p:cNvPr>
          <p:cNvSpPr txBox="1">
            <a:spLocks/>
          </p:cNvSpPr>
          <p:nvPr/>
        </p:nvSpPr>
        <p:spPr>
          <a:xfrm>
            <a:off x="568802" y="3861048"/>
            <a:ext cx="5643088" cy="1223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/>
            <a:r>
              <a:rPr lang="pl-PL" sz="2000" dirty="0">
                <a:solidFill>
                  <a:sysClr val="windowText" lastClr="000000"/>
                </a:solidFill>
              </a:rPr>
              <a:t>Posiadanie konta jest niezbędne w celu uruchomienia </a:t>
            </a:r>
            <a:r>
              <a:rPr lang="pl-PL" sz="2000" b="1" dirty="0">
                <a:solidFill>
                  <a:schemeClr val="accent1"/>
                </a:solidFill>
              </a:rPr>
              <a:t>Internetowej Wymiany Danych.</a:t>
            </a:r>
            <a:endParaRPr lang="pl-PL" sz="2000" dirty="0"/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9A02A85B-0F67-45FE-9400-E20EC882D4AF}"/>
              </a:ext>
            </a:extLst>
          </p:cNvPr>
          <p:cNvSpPr txBox="1">
            <a:spLocks/>
          </p:cNvSpPr>
          <p:nvPr/>
        </p:nvSpPr>
        <p:spPr>
          <a:xfrm>
            <a:off x="551383" y="5326728"/>
            <a:ext cx="5643088" cy="1223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/>
            <a:r>
              <a:rPr lang="pl-PL" dirty="0">
                <a:solidFill>
                  <a:sysClr val="windowText" lastClr="000000"/>
                </a:solidFill>
              </a:rPr>
              <a:t>Pozyskanie nowych Klientów trafiających </a:t>
            </a:r>
            <a:br>
              <a:rPr lang="pl-PL" dirty="0">
                <a:solidFill>
                  <a:sysClr val="windowText" lastClr="000000"/>
                </a:solidFill>
              </a:rPr>
            </a:br>
            <a:r>
              <a:rPr lang="pl-PL" dirty="0">
                <a:solidFill>
                  <a:sysClr val="windowText" lastClr="000000"/>
                </a:solidFill>
              </a:rPr>
              <a:t>z wyszukiwarki Biur Rachunkowych, a także </a:t>
            </a:r>
            <a:br>
              <a:rPr lang="pl-PL" dirty="0">
                <a:solidFill>
                  <a:sysClr val="windowText" lastClr="000000"/>
                </a:solidFill>
              </a:rPr>
            </a:br>
            <a:r>
              <a:rPr lang="pl-PL" dirty="0">
                <a:solidFill>
                  <a:sysClr val="windowText" lastClr="000000"/>
                </a:solidFill>
              </a:rPr>
              <a:t>z aplikacji </a:t>
            </a:r>
            <a:r>
              <a:rPr lang="pl-PL" b="1" dirty="0">
                <a:solidFill>
                  <a:schemeClr val="accent1"/>
                </a:solidFill>
              </a:rPr>
              <a:t>Comarch ERP XT </a:t>
            </a:r>
            <a:r>
              <a:rPr lang="pl-PL" dirty="0">
                <a:solidFill>
                  <a:sysClr val="windowText" lastClr="000000"/>
                </a:solidFill>
              </a:rPr>
              <a:t>i </a:t>
            </a:r>
            <a:r>
              <a:rPr lang="pl-PL" b="1" dirty="0">
                <a:solidFill>
                  <a:schemeClr val="accent1"/>
                </a:solidFill>
              </a:rPr>
              <a:t>Comarch Moje BR.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781644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afika 8">
            <a:extLst>
              <a:ext uri="{FF2B5EF4-FFF2-40B4-BE49-F238E27FC236}">
                <a16:creationId xmlns:a16="http://schemas.microsoft.com/office/drawing/2014/main" id="{85272AC8-8E71-4DC1-BA45-6C2793AD22AF}"/>
              </a:ext>
            </a:extLst>
          </p:cNvPr>
          <p:cNvGrpSpPr/>
          <p:nvPr/>
        </p:nvGrpSpPr>
        <p:grpSpPr>
          <a:xfrm flipH="1" flipV="1">
            <a:off x="2524124" y="5462108"/>
            <a:ext cx="7027865" cy="619274"/>
            <a:chOff x="1961707" y="1849911"/>
            <a:chExt cx="7591301" cy="771525"/>
          </a:xfrm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FFC4B633-792B-40A7-B7B6-2F4576B8DC2F}"/>
                </a:ext>
              </a:extLst>
            </p:cNvPr>
            <p:cNvSpPr/>
            <p:nvPr/>
          </p:nvSpPr>
          <p:spPr>
            <a:xfrm>
              <a:off x="1961707" y="1849911"/>
              <a:ext cx="7525921" cy="771525"/>
            </a:xfrm>
            <a:custGeom>
              <a:avLst/>
              <a:gdLst>
                <a:gd name="connsiteX0" fmla="*/ 0 w 7525921"/>
                <a:gd name="connsiteY0" fmla="*/ 771525 h 771525"/>
                <a:gd name="connsiteX1" fmla="*/ 0 w 7525921"/>
                <a:gd name="connsiteY1" fmla="*/ 0 h 771525"/>
                <a:gd name="connsiteX2" fmla="*/ 7525922 w 7525921"/>
                <a:gd name="connsiteY2" fmla="*/ 0 h 771525"/>
                <a:gd name="connsiteX3" fmla="*/ 7525922 w 7525921"/>
                <a:gd name="connsiteY3" fmla="*/ 71818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5921" h="771525">
                  <a:moveTo>
                    <a:pt x="0" y="771525"/>
                  </a:moveTo>
                  <a:cubicBezTo>
                    <a:pt x="0" y="741045"/>
                    <a:pt x="0" y="0"/>
                    <a:pt x="0" y="0"/>
                  </a:cubicBezTo>
                  <a:lnTo>
                    <a:pt x="7525922" y="0"/>
                  </a:lnTo>
                  <a:lnTo>
                    <a:pt x="7525922" y="718185"/>
                  </a:lnTo>
                </a:path>
              </a:pathLst>
            </a:custGeom>
            <a:noFill/>
            <a:ln w="22225" cap="rnd">
              <a:solidFill>
                <a:srgbClr val="152A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0EF05593-1A4A-4148-8880-A43F8131E9BC}"/>
                </a:ext>
              </a:extLst>
            </p:cNvPr>
            <p:cNvSpPr/>
            <p:nvPr/>
          </p:nvSpPr>
          <p:spPr>
            <a:xfrm>
              <a:off x="9422248" y="2449033"/>
              <a:ext cx="130761" cy="172402"/>
            </a:xfrm>
            <a:custGeom>
              <a:avLst/>
              <a:gdLst>
                <a:gd name="connsiteX0" fmla="*/ 0 w 130761"/>
                <a:gd name="connsiteY0" fmla="*/ 5715 h 172402"/>
                <a:gd name="connsiteX1" fmla="*/ 19410 w 130761"/>
                <a:gd name="connsiteY1" fmla="*/ 0 h 172402"/>
                <a:gd name="connsiteX2" fmla="*/ 65381 w 130761"/>
                <a:gd name="connsiteY2" fmla="*/ 117157 h 172402"/>
                <a:gd name="connsiteX3" fmla="*/ 111352 w 130761"/>
                <a:gd name="connsiteY3" fmla="*/ 0 h 172402"/>
                <a:gd name="connsiteX4" fmla="*/ 130761 w 130761"/>
                <a:gd name="connsiteY4" fmla="*/ 5715 h 172402"/>
                <a:gd name="connsiteX5" fmla="*/ 65381 w 130761"/>
                <a:gd name="connsiteY5" fmla="*/ 17240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1" h="172402">
                  <a:moveTo>
                    <a:pt x="0" y="5715"/>
                  </a:moveTo>
                  <a:lnTo>
                    <a:pt x="19410" y="0"/>
                  </a:lnTo>
                  <a:lnTo>
                    <a:pt x="65381" y="117157"/>
                  </a:lnTo>
                  <a:lnTo>
                    <a:pt x="111352" y="0"/>
                  </a:lnTo>
                  <a:lnTo>
                    <a:pt x="130761" y="5715"/>
                  </a:lnTo>
                  <a:lnTo>
                    <a:pt x="65381" y="172402"/>
                  </a:lnTo>
                  <a:close/>
                </a:path>
              </a:pathLst>
            </a:custGeom>
            <a:solidFill>
              <a:srgbClr val="152A94"/>
            </a:solidFill>
            <a:ln w="10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" name="Grafika 8">
            <a:extLst>
              <a:ext uri="{FF2B5EF4-FFF2-40B4-BE49-F238E27FC236}">
                <a16:creationId xmlns:a16="http://schemas.microsoft.com/office/drawing/2014/main" id="{8CC238AB-087A-45B0-9FAE-7F72E6F68625}"/>
              </a:ext>
            </a:extLst>
          </p:cNvPr>
          <p:cNvGrpSpPr/>
          <p:nvPr/>
        </p:nvGrpSpPr>
        <p:grpSpPr>
          <a:xfrm>
            <a:off x="2640013" y="1841383"/>
            <a:ext cx="6911976" cy="579427"/>
            <a:chOff x="1961707" y="1849911"/>
            <a:chExt cx="7591301" cy="771525"/>
          </a:xfrm>
        </p:grpSpPr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A50D9E80-528B-4FD5-A9A0-F9583346ABBB}"/>
                </a:ext>
              </a:extLst>
            </p:cNvPr>
            <p:cNvSpPr/>
            <p:nvPr/>
          </p:nvSpPr>
          <p:spPr>
            <a:xfrm>
              <a:off x="1961707" y="1849911"/>
              <a:ext cx="7525921" cy="771525"/>
            </a:xfrm>
            <a:custGeom>
              <a:avLst/>
              <a:gdLst>
                <a:gd name="connsiteX0" fmla="*/ 0 w 7525921"/>
                <a:gd name="connsiteY0" fmla="*/ 771525 h 771525"/>
                <a:gd name="connsiteX1" fmla="*/ 0 w 7525921"/>
                <a:gd name="connsiteY1" fmla="*/ 0 h 771525"/>
                <a:gd name="connsiteX2" fmla="*/ 7525922 w 7525921"/>
                <a:gd name="connsiteY2" fmla="*/ 0 h 771525"/>
                <a:gd name="connsiteX3" fmla="*/ 7525922 w 7525921"/>
                <a:gd name="connsiteY3" fmla="*/ 71818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5921" h="771525">
                  <a:moveTo>
                    <a:pt x="0" y="771525"/>
                  </a:moveTo>
                  <a:cubicBezTo>
                    <a:pt x="0" y="741045"/>
                    <a:pt x="0" y="0"/>
                    <a:pt x="0" y="0"/>
                  </a:cubicBezTo>
                  <a:lnTo>
                    <a:pt x="7525922" y="0"/>
                  </a:lnTo>
                  <a:lnTo>
                    <a:pt x="7525922" y="718185"/>
                  </a:lnTo>
                </a:path>
              </a:pathLst>
            </a:custGeom>
            <a:noFill/>
            <a:ln w="22225" cap="rnd">
              <a:solidFill>
                <a:srgbClr val="152A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5AA966C9-AD58-461E-BFE6-4ED1394B4060}"/>
                </a:ext>
              </a:extLst>
            </p:cNvPr>
            <p:cNvSpPr/>
            <p:nvPr/>
          </p:nvSpPr>
          <p:spPr>
            <a:xfrm>
              <a:off x="9422248" y="2449033"/>
              <a:ext cx="130761" cy="172402"/>
            </a:xfrm>
            <a:custGeom>
              <a:avLst/>
              <a:gdLst>
                <a:gd name="connsiteX0" fmla="*/ 0 w 130761"/>
                <a:gd name="connsiteY0" fmla="*/ 5715 h 172402"/>
                <a:gd name="connsiteX1" fmla="*/ 19410 w 130761"/>
                <a:gd name="connsiteY1" fmla="*/ 0 h 172402"/>
                <a:gd name="connsiteX2" fmla="*/ 65381 w 130761"/>
                <a:gd name="connsiteY2" fmla="*/ 117157 h 172402"/>
                <a:gd name="connsiteX3" fmla="*/ 111352 w 130761"/>
                <a:gd name="connsiteY3" fmla="*/ 0 h 172402"/>
                <a:gd name="connsiteX4" fmla="*/ 130761 w 130761"/>
                <a:gd name="connsiteY4" fmla="*/ 5715 h 172402"/>
                <a:gd name="connsiteX5" fmla="*/ 65381 w 130761"/>
                <a:gd name="connsiteY5" fmla="*/ 17240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1" h="172402">
                  <a:moveTo>
                    <a:pt x="0" y="5715"/>
                  </a:moveTo>
                  <a:lnTo>
                    <a:pt x="19410" y="0"/>
                  </a:lnTo>
                  <a:lnTo>
                    <a:pt x="65381" y="117157"/>
                  </a:lnTo>
                  <a:lnTo>
                    <a:pt x="111352" y="0"/>
                  </a:lnTo>
                  <a:lnTo>
                    <a:pt x="130761" y="5715"/>
                  </a:lnTo>
                  <a:lnTo>
                    <a:pt x="65381" y="172402"/>
                  </a:lnTo>
                  <a:close/>
                </a:path>
              </a:pathLst>
            </a:custGeom>
            <a:solidFill>
              <a:srgbClr val="152A94"/>
            </a:solidFill>
            <a:ln w="10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90D93D3-9073-4CA4-958A-7E19560B7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72089"/>
            <a:ext cx="10829924" cy="1124980"/>
          </a:xfrm>
        </p:spPr>
        <p:txBody>
          <a:bodyPr>
            <a:normAutofit fontScale="90000"/>
          </a:bodyPr>
          <a:lstStyle/>
          <a:p>
            <a:r>
              <a:rPr lang="pl-PL" dirty="0"/>
              <a:t>Internetowa Wymiana Danych między Przedsiębiorcą a Biurem Rachunkowym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37F3B73-4C5A-4926-BCA9-E3DB42A43C33}"/>
              </a:ext>
            </a:extLst>
          </p:cNvPr>
          <p:cNvSpPr txBox="1"/>
          <p:nvPr/>
        </p:nvSpPr>
        <p:spPr>
          <a:xfrm>
            <a:off x="1291267" y="4690582"/>
            <a:ext cx="2648744" cy="771526"/>
          </a:xfrm>
          <a:prstGeom prst="rect">
            <a:avLst/>
          </a:prstGeom>
        </p:spPr>
        <p:txBody>
          <a:bodyPr vert="horz" wrap="square" lIns="0" tIns="45720" rIns="0" bIns="45720" rtlCol="0"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1400" b="1" dirty="0"/>
              <a:t>1. </a:t>
            </a:r>
            <a:r>
              <a:rPr lang="pl-PL" sz="1400" dirty="0"/>
              <a:t>Przedsiębiorca wysyła elektronicznie faktury do Biura Rachunkowego.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D0B8B99A-BD2F-41E2-8A00-28D4A15FC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5367" y="2400657"/>
            <a:ext cx="3385557" cy="2143832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BA81152-D9B9-4307-ABF3-7C5B630445B9}"/>
              </a:ext>
            </a:extLst>
          </p:cNvPr>
          <p:cNvSpPr txBox="1"/>
          <p:nvPr/>
        </p:nvSpPr>
        <p:spPr>
          <a:xfrm>
            <a:off x="4644041" y="1560332"/>
            <a:ext cx="2903918" cy="7200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1400" b="1" dirty="0"/>
              <a:t>2. </a:t>
            </a:r>
            <a:r>
              <a:rPr lang="pl-PL" sz="1400" dirty="0"/>
              <a:t>Biuro Rachunkowe otrzymuje już wypełnione w systemie dokumenty. 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46F9B68-7A35-4CED-8982-C3A8ACB038C5}"/>
              </a:ext>
            </a:extLst>
          </p:cNvPr>
          <p:cNvSpPr txBox="1"/>
          <p:nvPr/>
        </p:nvSpPr>
        <p:spPr>
          <a:xfrm>
            <a:off x="4198983" y="5771745"/>
            <a:ext cx="3960440" cy="7715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45720" rIns="0" bIns="45720" rtlCol="0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1400" b="1" dirty="0"/>
              <a:t>4. </a:t>
            </a:r>
            <a:r>
              <a:rPr lang="pl-PL" sz="1400" dirty="0"/>
              <a:t>Klient otrzymuje powiadomienie</a:t>
            </a:r>
            <a:br>
              <a:rPr lang="pl-PL" sz="1400" dirty="0"/>
            </a:br>
            <a:r>
              <a:rPr lang="pl-PL" sz="1400" dirty="0"/>
              <a:t>o płatnościach do US i ZUS.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F35469E-CEFD-4513-B1A3-A07E0C5A9039}"/>
              </a:ext>
            </a:extLst>
          </p:cNvPr>
          <p:cNvSpPr txBox="1"/>
          <p:nvPr/>
        </p:nvSpPr>
        <p:spPr>
          <a:xfrm>
            <a:off x="8387205" y="4534992"/>
            <a:ext cx="2329569" cy="118541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1400" b="1" dirty="0"/>
              <a:t>3. </a:t>
            </a:r>
            <a:r>
              <a:rPr lang="pl-PL" sz="1400" dirty="0"/>
              <a:t>Księgowy dokonuje weryfikacji dokumentów oraz oblicza deklaracje podatkowe. 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2CE0CD88-0AFF-4967-B241-1130E23AB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5111" y="2719765"/>
            <a:ext cx="1579079" cy="185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0931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AE57D7-6150-452B-BBF3-EFD7B73F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iKsiegowosc24.pl</a:t>
            </a:r>
          </a:p>
        </p:txBody>
      </p:sp>
      <p:sp>
        <p:nvSpPr>
          <p:cNvPr id="19" name="Symbol zastępczy zawartości 3">
            <a:extLst>
              <a:ext uri="{FF2B5EF4-FFF2-40B4-BE49-F238E27FC236}">
                <a16:creationId xmlns:a16="http://schemas.microsoft.com/office/drawing/2014/main" id="{408FEADD-F2E3-4F98-8AAC-046FBFC07CFF}"/>
              </a:ext>
            </a:extLst>
          </p:cNvPr>
          <p:cNvSpPr txBox="1">
            <a:spLocks/>
          </p:cNvSpPr>
          <p:nvPr/>
        </p:nvSpPr>
        <p:spPr>
          <a:xfrm>
            <a:off x="3500518" y="2713944"/>
            <a:ext cx="4643404" cy="8451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itchFamily="2" charset="2"/>
              <a:buNone/>
            </a:pPr>
            <a:r>
              <a:rPr lang="pl-PL" sz="1600" b="1" dirty="0"/>
              <a:t>Usprawnienie współpracy </a:t>
            </a:r>
            <a:br>
              <a:rPr lang="pl-PL" sz="1600" b="1" dirty="0"/>
            </a:br>
            <a:r>
              <a:rPr lang="pl-PL" sz="1600" b="1" dirty="0"/>
              <a:t>z firmami</a:t>
            </a:r>
          </a:p>
        </p:txBody>
      </p:sp>
      <p:sp>
        <p:nvSpPr>
          <p:cNvPr id="20" name="Symbol zastępczy zawartości 3">
            <a:extLst>
              <a:ext uri="{FF2B5EF4-FFF2-40B4-BE49-F238E27FC236}">
                <a16:creationId xmlns:a16="http://schemas.microsoft.com/office/drawing/2014/main" id="{75E289DC-5C00-4392-A529-31C09A1A172E}"/>
              </a:ext>
            </a:extLst>
          </p:cNvPr>
          <p:cNvSpPr txBox="1">
            <a:spLocks/>
          </p:cNvSpPr>
          <p:nvPr/>
        </p:nvSpPr>
        <p:spPr>
          <a:xfrm>
            <a:off x="8002229" y="2710159"/>
            <a:ext cx="3559735" cy="738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itchFamily="2" charset="2"/>
              <a:buNone/>
            </a:pPr>
            <a:r>
              <a:rPr lang="pl-PL" sz="1600" b="1" dirty="0"/>
              <a:t>Gwarancja bezpieczeństwa </a:t>
            </a:r>
            <a:br>
              <a:rPr lang="pl-PL" sz="1600" b="1" dirty="0"/>
            </a:br>
            <a:r>
              <a:rPr lang="pl-PL" sz="1600" b="1" dirty="0"/>
              <a:t>danych</a:t>
            </a:r>
          </a:p>
        </p:txBody>
      </p:sp>
      <p:grpSp>
        <p:nvGrpSpPr>
          <p:cNvPr id="21" name="Grafika 5">
            <a:extLst>
              <a:ext uri="{FF2B5EF4-FFF2-40B4-BE49-F238E27FC236}">
                <a16:creationId xmlns:a16="http://schemas.microsoft.com/office/drawing/2014/main" id="{D9317F53-9644-4402-8240-9F8DFCBF8999}"/>
              </a:ext>
            </a:extLst>
          </p:cNvPr>
          <p:cNvGrpSpPr/>
          <p:nvPr/>
        </p:nvGrpSpPr>
        <p:grpSpPr>
          <a:xfrm>
            <a:off x="5480143" y="1880614"/>
            <a:ext cx="657380" cy="653152"/>
            <a:chOff x="1945627" y="1860246"/>
            <a:chExt cx="722415" cy="717770"/>
          </a:xfrm>
          <a:noFill/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F0A92B74-CAF5-4FBB-9B6A-47FBA91A9A30}"/>
                </a:ext>
              </a:extLst>
            </p:cNvPr>
            <p:cNvSpPr/>
            <p:nvPr/>
          </p:nvSpPr>
          <p:spPr>
            <a:xfrm>
              <a:off x="2235209" y="2089735"/>
              <a:ext cx="432832" cy="104741"/>
            </a:xfrm>
            <a:custGeom>
              <a:avLst/>
              <a:gdLst>
                <a:gd name="connsiteX0" fmla="*/ 0 w 432832"/>
                <a:gd name="connsiteY0" fmla="*/ 0 h 104741"/>
                <a:gd name="connsiteX1" fmla="*/ 380462 w 432832"/>
                <a:gd name="connsiteY1" fmla="*/ 0 h 104741"/>
                <a:gd name="connsiteX2" fmla="*/ 432833 w 432832"/>
                <a:gd name="connsiteY2" fmla="*/ 52371 h 104741"/>
                <a:gd name="connsiteX3" fmla="*/ 432833 w 432832"/>
                <a:gd name="connsiteY3" fmla="*/ 52371 h 104741"/>
                <a:gd name="connsiteX4" fmla="*/ 380462 w 432832"/>
                <a:gd name="connsiteY4" fmla="*/ 104742 h 104741"/>
                <a:gd name="connsiteX5" fmla="*/ 177138 w 432832"/>
                <a:gd name="connsiteY5" fmla="*/ 104742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2832" h="104741">
                  <a:moveTo>
                    <a:pt x="0" y="0"/>
                  </a:moveTo>
                  <a:lnTo>
                    <a:pt x="380462" y="0"/>
                  </a:lnTo>
                  <a:cubicBezTo>
                    <a:pt x="409728" y="0"/>
                    <a:pt x="432833" y="23105"/>
                    <a:pt x="432833" y="52371"/>
                  </a:cubicBezTo>
                  <a:lnTo>
                    <a:pt x="432833" y="52371"/>
                  </a:lnTo>
                  <a:cubicBezTo>
                    <a:pt x="432833" y="81637"/>
                    <a:pt x="409728" y="104742"/>
                    <a:pt x="380462" y="104742"/>
                  </a:cubicBezTo>
                  <a:lnTo>
                    <a:pt x="177138" y="104742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310BBDB1-9445-4B2C-9FBA-44D4073699F9}"/>
                </a:ext>
              </a:extLst>
            </p:cNvPr>
            <p:cNvSpPr/>
            <p:nvPr/>
          </p:nvSpPr>
          <p:spPr>
            <a:xfrm>
              <a:off x="2412347" y="2194477"/>
              <a:ext cx="224888" cy="104741"/>
            </a:xfrm>
            <a:custGeom>
              <a:avLst/>
              <a:gdLst>
                <a:gd name="connsiteX0" fmla="*/ 0 w 224888"/>
                <a:gd name="connsiteY0" fmla="*/ 0 h 104741"/>
                <a:gd name="connsiteX1" fmla="*/ 172517 w 224888"/>
                <a:gd name="connsiteY1" fmla="*/ 0 h 104741"/>
                <a:gd name="connsiteX2" fmla="*/ 224888 w 224888"/>
                <a:gd name="connsiteY2" fmla="*/ 52371 h 104741"/>
                <a:gd name="connsiteX3" fmla="*/ 224888 w 224888"/>
                <a:gd name="connsiteY3" fmla="*/ 52371 h 104741"/>
                <a:gd name="connsiteX4" fmla="*/ 172517 w 224888"/>
                <a:gd name="connsiteY4" fmla="*/ 104742 h 104741"/>
                <a:gd name="connsiteX5" fmla="*/ 0 w 224888"/>
                <a:gd name="connsiteY5" fmla="*/ 104742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888" h="104741">
                  <a:moveTo>
                    <a:pt x="0" y="0"/>
                  </a:moveTo>
                  <a:lnTo>
                    <a:pt x="172517" y="0"/>
                  </a:lnTo>
                  <a:cubicBezTo>
                    <a:pt x="201783" y="0"/>
                    <a:pt x="224888" y="23105"/>
                    <a:pt x="224888" y="52371"/>
                  </a:cubicBezTo>
                  <a:lnTo>
                    <a:pt x="224888" y="52371"/>
                  </a:lnTo>
                  <a:cubicBezTo>
                    <a:pt x="224888" y="81637"/>
                    <a:pt x="201783" y="104742"/>
                    <a:pt x="172517" y="104742"/>
                  </a:cubicBezTo>
                  <a:lnTo>
                    <a:pt x="0" y="104742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4D2C3A26-FCB7-4E54-B2C0-C9FFC50CA917}"/>
                </a:ext>
              </a:extLst>
            </p:cNvPr>
            <p:cNvSpPr/>
            <p:nvPr/>
          </p:nvSpPr>
          <p:spPr>
            <a:xfrm>
              <a:off x="2412347" y="2299219"/>
              <a:ext cx="220267" cy="104741"/>
            </a:xfrm>
            <a:custGeom>
              <a:avLst/>
              <a:gdLst>
                <a:gd name="connsiteX0" fmla="*/ 0 w 220267"/>
                <a:gd name="connsiteY0" fmla="*/ 0 h 104741"/>
                <a:gd name="connsiteX1" fmla="*/ 167896 w 220267"/>
                <a:gd name="connsiteY1" fmla="*/ 0 h 104741"/>
                <a:gd name="connsiteX2" fmla="*/ 220267 w 220267"/>
                <a:gd name="connsiteY2" fmla="*/ 52371 h 104741"/>
                <a:gd name="connsiteX3" fmla="*/ 220267 w 220267"/>
                <a:gd name="connsiteY3" fmla="*/ 52371 h 104741"/>
                <a:gd name="connsiteX4" fmla="*/ 167896 w 220267"/>
                <a:gd name="connsiteY4" fmla="*/ 104742 h 104741"/>
                <a:gd name="connsiteX5" fmla="*/ 0 w 220267"/>
                <a:gd name="connsiteY5" fmla="*/ 104742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267" h="104741">
                  <a:moveTo>
                    <a:pt x="0" y="0"/>
                  </a:moveTo>
                  <a:lnTo>
                    <a:pt x="167896" y="0"/>
                  </a:lnTo>
                  <a:cubicBezTo>
                    <a:pt x="197162" y="0"/>
                    <a:pt x="220267" y="23105"/>
                    <a:pt x="220267" y="52371"/>
                  </a:cubicBezTo>
                  <a:lnTo>
                    <a:pt x="220267" y="52371"/>
                  </a:lnTo>
                  <a:cubicBezTo>
                    <a:pt x="220267" y="81637"/>
                    <a:pt x="197162" y="104742"/>
                    <a:pt x="167896" y="104742"/>
                  </a:cubicBezTo>
                  <a:lnTo>
                    <a:pt x="0" y="104742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498ADDE5-D51D-4F33-B90E-3383A41F7124}"/>
                </a:ext>
              </a:extLst>
            </p:cNvPr>
            <p:cNvSpPr/>
            <p:nvPr/>
          </p:nvSpPr>
          <p:spPr>
            <a:xfrm>
              <a:off x="2412347" y="2403961"/>
              <a:ext cx="191001" cy="104741"/>
            </a:xfrm>
            <a:custGeom>
              <a:avLst/>
              <a:gdLst>
                <a:gd name="connsiteX0" fmla="*/ 0 w 191001"/>
                <a:gd name="connsiteY0" fmla="*/ 0 h 104741"/>
                <a:gd name="connsiteX1" fmla="*/ 138630 w 191001"/>
                <a:gd name="connsiteY1" fmla="*/ 0 h 104741"/>
                <a:gd name="connsiteX2" fmla="*/ 191001 w 191001"/>
                <a:gd name="connsiteY2" fmla="*/ 52371 h 104741"/>
                <a:gd name="connsiteX3" fmla="*/ 191001 w 191001"/>
                <a:gd name="connsiteY3" fmla="*/ 52371 h 104741"/>
                <a:gd name="connsiteX4" fmla="*/ 138630 w 191001"/>
                <a:gd name="connsiteY4" fmla="*/ 104742 h 104741"/>
                <a:gd name="connsiteX5" fmla="*/ 66234 w 191001"/>
                <a:gd name="connsiteY5" fmla="*/ 104742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001" h="104741">
                  <a:moveTo>
                    <a:pt x="0" y="0"/>
                  </a:moveTo>
                  <a:lnTo>
                    <a:pt x="138630" y="0"/>
                  </a:lnTo>
                  <a:cubicBezTo>
                    <a:pt x="167896" y="0"/>
                    <a:pt x="191001" y="23105"/>
                    <a:pt x="191001" y="52371"/>
                  </a:cubicBezTo>
                  <a:lnTo>
                    <a:pt x="191001" y="52371"/>
                  </a:lnTo>
                  <a:cubicBezTo>
                    <a:pt x="191001" y="81637"/>
                    <a:pt x="167896" y="104742"/>
                    <a:pt x="138630" y="104742"/>
                  </a:cubicBezTo>
                  <a:lnTo>
                    <a:pt x="66234" y="104742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132E589C-75CD-4C52-B5A5-24D67B96BC2B}"/>
                </a:ext>
              </a:extLst>
            </p:cNvPr>
            <p:cNvSpPr/>
            <p:nvPr/>
          </p:nvSpPr>
          <p:spPr>
            <a:xfrm>
              <a:off x="2153571" y="2414743"/>
              <a:ext cx="104742" cy="163274"/>
            </a:xfrm>
            <a:custGeom>
              <a:avLst/>
              <a:gdLst>
                <a:gd name="connsiteX0" fmla="*/ 0 w 104742"/>
                <a:gd name="connsiteY0" fmla="*/ 110903 h 163274"/>
                <a:gd name="connsiteX1" fmla="*/ 0 w 104742"/>
                <a:gd name="connsiteY1" fmla="*/ 52371 h 163274"/>
                <a:gd name="connsiteX2" fmla="*/ 52371 w 104742"/>
                <a:gd name="connsiteY2" fmla="*/ 0 h 163274"/>
                <a:gd name="connsiteX3" fmla="*/ 52371 w 104742"/>
                <a:gd name="connsiteY3" fmla="*/ 0 h 163274"/>
                <a:gd name="connsiteX4" fmla="*/ 104742 w 104742"/>
                <a:gd name="connsiteY4" fmla="*/ 52371 h 163274"/>
                <a:gd name="connsiteX5" fmla="*/ 104742 w 104742"/>
                <a:gd name="connsiteY5" fmla="*/ 110903 h 163274"/>
                <a:gd name="connsiteX6" fmla="*/ 52371 w 104742"/>
                <a:gd name="connsiteY6" fmla="*/ 163274 h 163274"/>
                <a:gd name="connsiteX7" fmla="*/ 52371 w 104742"/>
                <a:gd name="connsiteY7" fmla="*/ 163274 h 163274"/>
                <a:gd name="connsiteX8" fmla="*/ 0 w 104742"/>
                <a:gd name="connsiteY8" fmla="*/ 110903 h 163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2" h="163274">
                  <a:moveTo>
                    <a:pt x="0" y="110903"/>
                  </a:moveTo>
                  <a:lnTo>
                    <a:pt x="0" y="52371"/>
                  </a:lnTo>
                  <a:cubicBezTo>
                    <a:pt x="0" y="23105"/>
                    <a:pt x="23105" y="0"/>
                    <a:pt x="52371" y="0"/>
                  </a:cubicBezTo>
                  <a:lnTo>
                    <a:pt x="52371" y="0"/>
                  </a:lnTo>
                  <a:cubicBezTo>
                    <a:pt x="81638" y="0"/>
                    <a:pt x="104742" y="23105"/>
                    <a:pt x="104742" y="52371"/>
                  </a:cubicBezTo>
                  <a:lnTo>
                    <a:pt x="104742" y="110903"/>
                  </a:lnTo>
                  <a:cubicBezTo>
                    <a:pt x="104742" y="140169"/>
                    <a:pt x="81638" y="163274"/>
                    <a:pt x="52371" y="163274"/>
                  </a:cubicBezTo>
                  <a:lnTo>
                    <a:pt x="52371" y="163274"/>
                  </a:lnTo>
                  <a:cubicBezTo>
                    <a:pt x="24645" y="163274"/>
                    <a:pt x="0" y="138629"/>
                    <a:pt x="0" y="110903"/>
                  </a:cubicBezTo>
                  <a:close/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3F948F97-4FAF-437E-BAC7-86EC2F1D8F2D}"/>
                </a:ext>
              </a:extLst>
            </p:cNvPr>
            <p:cNvSpPr/>
            <p:nvPr/>
          </p:nvSpPr>
          <p:spPr>
            <a:xfrm>
              <a:off x="2048829" y="2442469"/>
              <a:ext cx="104742" cy="135548"/>
            </a:xfrm>
            <a:custGeom>
              <a:avLst/>
              <a:gdLst>
                <a:gd name="connsiteX0" fmla="*/ 0 w 104742"/>
                <a:gd name="connsiteY0" fmla="*/ 83177 h 135548"/>
                <a:gd name="connsiteX1" fmla="*/ 0 w 104742"/>
                <a:gd name="connsiteY1" fmla="*/ 52371 h 135548"/>
                <a:gd name="connsiteX2" fmla="*/ 52371 w 104742"/>
                <a:gd name="connsiteY2" fmla="*/ 0 h 135548"/>
                <a:gd name="connsiteX3" fmla="*/ 52371 w 104742"/>
                <a:gd name="connsiteY3" fmla="*/ 0 h 135548"/>
                <a:gd name="connsiteX4" fmla="*/ 104742 w 104742"/>
                <a:gd name="connsiteY4" fmla="*/ 52371 h 135548"/>
                <a:gd name="connsiteX5" fmla="*/ 104742 w 104742"/>
                <a:gd name="connsiteY5" fmla="*/ 83177 h 135548"/>
                <a:gd name="connsiteX6" fmla="*/ 52371 w 104742"/>
                <a:gd name="connsiteY6" fmla="*/ 135548 h 135548"/>
                <a:gd name="connsiteX7" fmla="*/ 52371 w 104742"/>
                <a:gd name="connsiteY7" fmla="*/ 135548 h 135548"/>
                <a:gd name="connsiteX8" fmla="*/ 0 w 104742"/>
                <a:gd name="connsiteY8" fmla="*/ 83177 h 13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2" h="135548">
                  <a:moveTo>
                    <a:pt x="0" y="83177"/>
                  </a:moveTo>
                  <a:lnTo>
                    <a:pt x="0" y="52371"/>
                  </a:lnTo>
                  <a:cubicBezTo>
                    <a:pt x="0" y="23105"/>
                    <a:pt x="23105" y="0"/>
                    <a:pt x="52371" y="0"/>
                  </a:cubicBezTo>
                  <a:lnTo>
                    <a:pt x="52371" y="0"/>
                  </a:lnTo>
                  <a:cubicBezTo>
                    <a:pt x="81638" y="0"/>
                    <a:pt x="104742" y="23105"/>
                    <a:pt x="104742" y="52371"/>
                  </a:cubicBezTo>
                  <a:lnTo>
                    <a:pt x="104742" y="83177"/>
                  </a:lnTo>
                  <a:cubicBezTo>
                    <a:pt x="104742" y="112444"/>
                    <a:pt x="81638" y="135548"/>
                    <a:pt x="52371" y="135548"/>
                  </a:cubicBezTo>
                  <a:lnTo>
                    <a:pt x="52371" y="135548"/>
                  </a:lnTo>
                  <a:cubicBezTo>
                    <a:pt x="24645" y="135548"/>
                    <a:pt x="0" y="110903"/>
                    <a:pt x="0" y="83177"/>
                  </a:cubicBezTo>
                  <a:close/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6FEC220C-EA3D-4914-A1F9-B043EBBEB7B3}"/>
                </a:ext>
              </a:extLst>
            </p:cNvPr>
            <p:cNvSpPr/>
            <p:nvPr/>
          </p:nvSpPr>
          <p:spPr>
            <a:xfrm>
              <a:off x="2258314" y="2442469"/>
              <a:ext cx="104742" cy="135548"/>
            </a:xfrm>
            <a:custGeom>
              <a:avLst/>
              <a:gdLst>
                <a:gd name="connsiteX0" fmla="*/ 0 w 104742"/>
                <a:gd name="connsiteY0" fmla="*/ 83177 h 135548"/>
                <a:gd name="connsiteX1" fmla="*/ 0 w 104742"/>
                <a:gd name="connsiteY1" fmla="*/ 52371 h 135548"/>
                <a:gd name="connsiteX2" fmla="*/ 52371 w 104742"/>
                <a:gd name="connsiteY2" fmla="*/ 0 h 135548"/>
                <a:gd name="connsiteX3" fmla="*/ 52371 w 104742"/>
                <a:gd name="connsiteY3" fmla="*/ 0 h 135548"/>
                <a:gd name="connsiteX4" fmla="*/ 104743 w 104742"/>
                <a:gd name="connsiteY4" fmla="*/ 52371 h 135548"/>
                <a:gd name="connsiteX5" fmla="*/ 104743 w 104742"/>
                <a:gd name="connsiteY5" fmla="*/ 83177 h 135548"/>
                <a:gd name="connsiteX6" fmla="*/ 52371 w 104742"/>
                <a:gd name="connsiteY6" fmla="*/ 135548 h 135548"/>
                <a:gd name="connsiteX7" fmla="*/ 52371 w 104742"/>
                <a:gd name="connsiteY7" fmla="*/ 135548 h 135548"/>
                <a:gd name="connsiteX8" fmla="*/ 0 w 104742"/>
                <a:gd name="connsiteY8" fmla="*/ 83177 h 13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2" h="135548">
                  <a:moveTo>
                    <a:pt x="0" y="83177"/>
                  </a:moveTo>
                  <a:lnTo>
                    <a:pt x="0" y="52371"/>
                  </a:lnTo>
                  <a:cubicBezTo>
                    <a:pt x="0" y="23105"/>
                    <a:pt x="23105" y="0"/>
                    <a:pt x="52371" y="0"/>
                  </a:cubicBezTo>
                  <a:lnTo>
                    <a:pt x="52371" y="0"/>
                  </a:lnTo>
                  <a:cubicBezTo>
                    <a:pt x="81638" y="0"/>
                    <a:pt x="104743" y="23105"/>
                    <a:pt x="104743" y="52371"/>
                  </a:cubicBezTo>
                  <a:lnTo>
                    <a:pt x="104743" y="83177"/>
                  </a:lnTo>
                  <a:cubicBezTo>
                    <a:pt x="104743" y="112444"/>
                    <a:pt x="81638" y="135548"/>
                    <a:pt x="52371" y="135548"/>
                  </a:cubicBezTo>
                  <a:lnTo>
                    <a:pt x="52371" y="135548"/>
                  </a:lnTo>
                  <a:cubicBezTo>
                    <a:pt x="24645" y="135548"/>
                    <a:pt x="0" y="110903"/>
                    <a:pt x="0" y="83177"/>
                  </a:cubicBezTo>
                  <a:close/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0B2505A0-3DEB-4B74-B00D-AFCA4FAAC7B7}"/>
                </a:ext>
              </a:extLst>
            </p:cNvPr>
            <p:cNvSpPr/>
            <p:nvPr/>
          </p:nvSpPr>
          <p:spPr>
            <a:xfrm>
              <a:off x="2363056" y="2473275"/>
              <a:ext cx="104742" cy="104741"/>
            </a:xfrm>
            <a:custGeom>
              <a:avLst/>
              <a:gdLst>
                <a:gd name="connsiteX0" fmla="*/ 0 w 104742"/>
                <a:gd name="connsiteY0" fmla="*/ 52371 h 104741"/>
                <a:gd name="connsiteX1" fmla="*/ 0 w 104742"/>
                <a:gd name="connsiteY1" fmla="*/ 52371 h 104741"/>
                <a:gd name="connsiteX2" fmla="*/ 52371 w 104742"/>
                <a:gd name="connsiteY2" fmla="*/ 0 h 104741"/>
                <a:gd name="connsiteX3" fmla="*/ 52371 w 104742"/>
                <a:gd name="connsiteY3" fmla="*/ 0 h 104741"/>
                <a:gd name="connsiteX4" fmla="*/ 104743 w 104742"/>
                <a:gd name="connsiteY4" fmla="*/ 52371 h 104741"/>
                <a:gd name="connsiteX5" fmla="*/ 104743 w 104742"/>
                <a:gd name="connsiteY5" fmla="*/ 52371 h 104741"/>
                <a:gd name="connsiteX6" fmla="*/ 52371 w 104742"/>
                <a:gd name="connsiteY6" fmla="*/ 104742 h 104741"/>
                <a:gd name="connsiteX7" fmla="*/ 52371 w 104742"/>
                <a:gd name="connsiteY7" fmla="*/ 104742 h 104741"/>
                <a:gd name="connsiteX8" fmla="*/ 0 w 104742"/>
                <a:gd name="connsiteY8" fmla="*/ 52371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42" h="104741">
                  <a:moveTo>
                    <a:pt x="0" y="52371"/>
                  </a:moveTo>
                  <a:lnTo>
                    <a:pt x="0" y="52371"/>
                  </a:lnTo>
                  <a:cubicBezTo>
                    <a:pt x="0" y="23105"/>
                    <a:pt x="23105" y="0"/>
                    <a:pt x="52371" y="0"/>
                  </a:cubicBezTo>
                  <a:lnTo>
                    <a:pt x="52371" y="0"/>
                  </a:lnTo>
                  <a:cubicBezTo>
                    <a:pt x="81638" y="0"/>
                    <a:pt x="104743" y="23105"/>
                    <a:pt x="104743" y="52371"/>
                  </a:cubicBezTo>
                  <a:lnTo>
                    <a:pt x="104743" y="52371"/>
                  </a:lnTo>
                  <a:cubicBezTo>
                    <a:pt x="104743" y="81637"/>
                    <a:pt x="81638" y="104742"/>
                    <a:pt x="52371" y="104742"/>
                  </a:cubicBezTo>
                  <a:lnTo>
                    <a:pt x="52371" y="104742"/>
                  </a:lnTo>
                  <a:cubicBezTo>
                    <a:pt x="24645" y="104742"/>
                    <a:pt x="0" y="80097"/>
                    <a:pt x="0" y="52371"/>
                  </a:cubicBezTo>
                  <a:close/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3D1F183A-2CFF-459F-A3E3-E05DEE86FDD3}"/>
                </a:ext>
              </a:extLst>
            </p:cNvPr>
            <p:cNvSpPr/>
            <p:nvPr/>
          </p:nvSpPr>
          <p:spPr>
            <a:xfrm>
              <a:off x="1945627" y="2028122"/>
              <a:ext cx="161734" cy="480580"/>
            </a:xfrm>
            <a:custGeom>
              <a:avLst/>
              <a:gdLst>
                <a:gd name="connsiteX0" fmla="*/ 103202 w 161734"/>
                <a:gd name="connsiteY0" fmla="*/ 480581 h 480580"/>
                <a:gd name="connsiteX1" fmla="*/ 64694 w 161734"/>
                <a:gd name="connsiteY1" fmla="*/ 480581 h 480580"/>
                <a:gd name="connsiteX2" fmla="*/ 0 w 161734"/>
                <a:gd name="connsiteY2" fmla="*/ 415887 h 480580"/>
                <a:gd name="connsiteX3" fmla="*/ 0 w 161734"/>
                <a:gd name="connsiteY3" fmla="*/ 64694 h 480580"/>
                <a:gd name="connsiteX4" fmla="*/ 64694 w 161734"/>
                <a:gd name="connsiteY4" fmla="*/ 0 h 480580"/>
                <a:gd name="connsiteX5" fmla="*/ 161735 w 161734"/>
                <a:gd name="connsiteY5" fmla="*/ 0 h 48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734" h="480580">
                  <a:moveTo>
                    <a:pt x="103202" y="480581"/>
                  </a:moveTo>
                  <a:lnTo>
                    <a:pt x="64694" y="480581"/>
                  </a:lnTo>
                  <a:cubicBezTo>
                    <a:pt x="29266" y="480581"/>
                    <a:pt x="0" y="451315"/>
                    <a:pt x="0" y="415887"/>
                  </a:cubicBezTo>
                  <a:lnTo>
                    <a:pt x="0" y="64694"/>
                  </a:lnTo>
                  <a:cubicBezTo>
                    <a:pt x="0" y="29266"/>
                    <a:pt x="29266" y="0"/>
                    <a:pt x="64694" y="0"/>
                  </a:cubicBezTo>
                  <a:lnTo>
                    <a:pt x="161735" y="0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77473412-229D-49F5-8FCC-E06A6FFCBCD5}"/>
                </a:ext>
              </a:extLst>
            </p:cNvPr>
            <p:cNvSpPr/>
            <p:nvPr/>
          </p:nvSpPr>
          <p:spPr>
            <a:xfrm>
              <a:off x="2056692" y="1860246"/>
              <a:ext cx="555878" cy="420326"/>
            </a:xfrm>
            <a:custGeom>
              <a:avLst/>
              <a:gdLst>
                <a:gd name="connsiteX0" fmla="*/ 540494 w 555878"/>
                <a:gd name="connsiteY0" fmla="*/ 229489 h 420326"/>
                <a:gd name="connsiteX1" fmla="*/ 552817 w 555878"/>
                <a:gd name="connsiteY1" fmla="*/ 190981 h 420326"/>
                <a:gd name="connsiteX2" fmla="*/ 509688 w 555878"/>
                <a:gd name="connsiteY2" fmla="*/ 109343 h 420326"/>
                <a:gd name="connsiteX3" fmla="*/ 175436 w 555878"/>
                <a:gd name="connsiteY3" fmla="*/ 3061 h 420326"/>
                <a:gd name="connsiteX4" fmla="*/ 93798 w 555878"/>
                <a:gd name="connsiteY4" fmla="*/ 46190 h 420326"/>
                <a:gd name="connsiteX5" fmla="*/ 2919 w 555878"/>
                <a:gd name="connsiteY5" fmla="*/ 332690 h 420326"/>
                <a:gd name="connsiteX6" fmla="*/ 47588 w 555878"/>
                <a:gd name="connsiteY6" fmla="*/ 417408 h 420326"/>
                <a:gd name="connsiteX7" fmla="*/ 47588 w 555878"/>
                <a:gd name="connsiteY7" fmla="*/ 417408 h 420326"/>
                <a:gd name="connsiteX8" fmla="*/ 132307 w 555878"/>
                <a:gd name="connsiteY8" fmla="*/ 372739 h 420326"/>
                <a:gd name="connsiteX9" fmla="*/ 178517 w 555878"/>
                <a:gd name="connsiteY9" fmla="*/ 227948 h 42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5878" h="420326">
                  <a:moveTo>
                    <a:pt x="540494" y="229489"/>
                  </a:moveTo>
                  <a:lnTo>
                    <a:pt x="552817" y="190981"/>
                  </a:lnTo>
                  <a:cubicBezTo>
                    <a:pt x="563599" y="157093"/>
                    <a:pt x="545115" y="120126"/>
                    <a:pt x="509688" y="109343"/>
                  </a:cubicBezTo>
                  <a:lnTo>
                    <a:pt x="175436" y="3061"/>
                  </a:lnTo>
                  <a:cubicBezTo>
                    <a:pt x="141549" y="-7721"/>
                    <a:pt x="104581" y="10763"/>
                    <a:pt x="93798" y="46190"/>
                  </a:cubicBezTo>
                  <a:lnTo>
                    <a:pt x="2919" y="332690"/>
                  </a:lnTo>
                  <a:cubicBezTo>
                    <a:pt x="-7863" y="368118"/>
                    <a:pt x="12161" y="406626"/>
                    <a:pt x="47588" y="417408"/>
                  </a:cubicBezTo>
                  <a:lnTo>
                    <a:pt x="47588" y="417408"/>
                  </a:lnTo>
                  <a:cubicBezTo>
                    <a:pt x="83016" y="428190"/>
                    <a:pt x="121524" y="408166"/>
                    <a:pt x="132307" y="372739"/>
                  </a:cubicBezTo>
                  <a:lnTo>
                    <a:pt x="178517" y="227948"/>
                  </a:ln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1" name="Grafika 40">
            <a:extLst>
              <a:ext uri="{FF2B5EF4-FFF2-40B4-BE49-F238E27FC236}">
                <a16:creationId xmlns:a16="http://schemas.microsoft.com/office/drawing/2014/main" id="{81AF5FB0-03F1-4C3B-A941-5D53DD146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6990" y="1883602"/>
            <a:ext cx="790398" cy="650164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:a16="http://schemas.microsoft.com/office/drawing/2014/main" id="{15C8D10B-87DB-4180-A880-E78804E9D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055" y="4377370"/>
            <a:ext cx="1170294" cy="918146"/>
          </a:xfrm>
          <a:prstGeom prst="rect">
            <a:avLst/>
          </a:prstGeom>
        </p:spPr>
      </p:pic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ABB7CD6-90C6-4AD2-890D-417E07509A52}"/>
              </a:ext>
            </a:extLst>
          </p:cNvPr>
          <p:cNvSpPr txBox="1"/>
          <p:nvPr/>
        </p:nvSpPr>
        <p:spPr>
          <a:xfrm>
            <a:off x="2537295" y="5805264"/>
            <a:ext cx="284431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Reklama Biura Rachunkowego 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w Internecie.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FA442C04-2985-4FD4-9387-2BBA45FA9C34}"/>
              </a:ext>
            </a:extLst>
          </p:cNvPr>
          <p:cNvSpPr txBox="1"/>
          <p:nvPr/>
        </p:nvSpPr>
        <p:spPr>
          <a:xfrm>
            <a:off x="2254520" y="5460762"/>
            <a:ext cx="3409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Roboto" panose="020B0604020202020204" charset="0"/>
                <a:ea typeface="Roboto" panose="020B0604020202020204" charset="0"/>
              </a:rPr>
              <a:t>Spersonalizowana wizytówka </a:t>
            </a:r>
          </a:p>
          <a:p>
            <a:pPr algn="ctr"/>
            <a:endParaRPr lang="pl-PL" sz="1600" b="1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B857149-B27A-47A6-A73A-766B0AF017CE}"/>
              </a:ext>
            </a:extLst>
          </p:cNvPr>
          <p:cNvSpPr txBox="1"/>
          <p:nvPr/>
        </p:nvSpPr>
        <p:spPr>
          <a:xfrm>
            <a:off x="8006372" y="3397811"/>
            <a:ext cx="3806332" cy="74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Archiwizowanie ważnych dokumentów, baz danych</a:t>
            </a:r>
          </a:p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Udostępnianie dokumentów Klientom</a:t>
            </a:r>
          </a:p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Gwarancja bezpieczeństwa dla Klientów.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7C54F49-8C51-4025-AE18-975FD621499A}"/>
              </a:ext>
            </a:extLst>
          </p:cNvPr>
          <p:cNvSpPr txBox="1"/>
          <p:nvPr/>
        </p:nvSpPr>
        <p:spPr>
          <a:xfrm>
            <a:off x="842874" y="3788752"/>
            <a:ext cx="1944216" cy="416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A63945AC-70CF-4D7B-802D-DCB4C698C452}"/>
              </a:ext>
            </a:extLst>
          </p:cNvPr>
          <p:cNvSpPr txBox="1"/>
          <p:nvPr/>
        </p:nvSpPr>
        <p:spPr>
          <a:xfrm>
            <a:off x="4134853" y="3397889"/>
            <a:ext cx="3616636" cy="74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Możliwość skorzystania bezpłatnie 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z programu do fakturowania online 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dla przedsiębiorców. </a:t>
            </a:r>
          </a:p>
        </p:txBody>
      </p:sp>
      <p:pic>
        <p:nvPicPr>
          <p:cNvPr id="46" name="Obraz 45">
            <a:extLst>
              <a:ext uri="{FF2B5EF4-FFF2-40B4-BE49-F238E27FC236}">
                <a16:creationId xmlns:a16="http://schemas.microsoft.com/office/drawing/2014/main" id="{558FCD32-A821-4DB8-A45F-280DE12654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8110" y="4355618"/>
            <a:ext cx="1102854" cy="841296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8D23E8AC-2E99-4130-9262-7FD1E586F3FA}"/>
              </a:ext>
            </a:extLst>
          </p:cNvPr>
          <p:cNvSpPr txBox="1"/>
          <p:nvPr/>
        </p:nvSpPr>
        <p:spPr>
          <a:xfrm>
            <a:off x="6148579" y="5805264"/>
            <a:ext cx="366013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Skorzystanie z Internetowej Wymiany Danych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 oraz przynależność do Społeczności Comarch.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7CF703BC-4B80-4053-A506-05B8D5DB602E}"/>
              </a:ext>
            </a:extLst>
          </p:cNvPr>
          <p:cNvSpPr txBox="1"/>
          <p:nvPr/>
        </p:nvSpPr>
        <p:spPr>
          <a:xfrm>
            <a:off x="6541736" y="5455633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latin typeface="Roboto" panose="020B0604020202020204" charset="0"/>
                <a:ea typeface="Roboto" panose="020B0604020202020204" charset="0"/>
              </a:rPr>
              <a:t>Internetowa Wymiana Danych</a:t>
            </a:r>
          </a:p>
        </p:txBody>
      </p:sp>
      <p:grpSp>
        <p:nvGrpSpPr>
          <p:cNvPr id="49" name="Grafika 28">
            <a:extLst>
              <a:ext uri="{FF2B5EF4-FFF2-40B4-BE49-F238E27FC236}">
                <a16:creationId xmlns:a16="http://schemas.microsoft.com/office/drawing/2014/main" id="{98012C42-C4AE-4E65-BF0E-9AEC76707AC6}"/>
              </a:ext>
            </a:extLst>
          </p:cNvPr>
          <p:cNvGrpSpPr/>
          <p:nvPr/>
        </p:nvGrpSpPr>
        <p:grpSpPr>
          <a:xfrm>
            <a:off x="1290652" y="1813417"/>
            <a:ext cx="977048" cy="700926"/>
            <a:chOff x="1833563" y="1854147"/>
            <a:chExt cx="977048" cy="700926"/>
          </a:xfrm>
        </p:grpSpPr>
        <p:grpSp>
          <p:nvGrpSpPr>
            <p:cNvPr id="50" name="Grafika 28">
              <a:extLst>
                <a:ext uri="{FF2B5EF4-FFF2-40B4-BE49-F238E27FC236}">
                  <a16:creationId xmlns:a16="http://schemas.microsoft.com/office/drawing/2014/main" id="{F44132DD-5759-403A-A889-6D31CDB63925}"/>
                </a:ext>
              </a:extLst>
            </p:cNvPr>
            <p:cNvGrpSpPr/>
            <p:nvPr/>
          </p:nvGrpSpPr>
          <p:grpSpPr>
            <a:xfrm>
              <a:off x="2279606" y="1875387"/>
              <a:ext cx="509764" cy="654197"/>
              <a:chOff x="2279606" y="1875387"/>
              <a:chExt cx="509764" cy="654197"/>
            </a:xfrm>
            <a:noFill/>
          </p:grpSpPr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EA3F7E46-C172-4EC6-8850-495DABBC1CE9}"/>
                  </a:ext>
                </a:extLst>
              </p:cNvPr>
              <p:cNvSpPr/>
              <p:nvPr/>
            </p:nvSpPr>
            <p:spPr>
              <a:xfrm>
                <a:off x="2279606" y="2198237"/>
                <a:ext cx="509764" cy="331346"/>
              </a:xfrm>
              <a:custGeom>
                <a:avLst/>
                <a:gdLst>
                  <a:gd name="connsiteX0" fmla="*/ 0 w 509764"/>
                  <a:gd name="connsiteY0" fmla="*/ 331347 h 331346"/>
                  <a:gd name="connsiteX1" fmla="*/ 0 w 509764"/>
                  <a:gd name="connsiteY1" fmla="*/ 157177 h 331346"/>
                  <a:gd name="connsiteX2" fmla="*/ 157177 w 509764"/>
                  <a:gd name="connsiteY2" fmla="*/ 0 h 331346"/>
                  <a:gd name="connsiteX3" fmla="*/ 352587 w 509764"/>
                  <a:gd name="connsiteY3" fmla="*/ 0 h 331346"/>
                  <a:gd name="connsiteX4" fmla="*/ 509764 w 509764"/>
                  <a:gd name="connsiteY4" fmla="*/ 157177 h 331346"/>
                  <a:gd name="connsiteX5" fmla="*/ 509764 w 509764"/>
                  <a:gd name="connsiteY5" fmla="*/ 331347 h 331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764" h="331346">
                    <a:moveTo>
                      <a:pt x="0" y="331347"/>
                    </a:moveTo>
                    <a:lnTo>
                      <a:pt x="0" y="157177"/>
                    </a:lnTo>
                    <a:cubicBezTo>
                      <a:pt x="0" y="70093"/>
                      <a:pt x="70093" y="0"/>
                      <a:pt x="157177" y="0"/>
                    </a:cubicBezTo>
                    <a:lnTo>
                      <a:pt x="352587" y="0"/>
                    </a:lnTo>
                    <a:cubicBezTo>
                      <a:pt x="439672" y="0"/>
                      <a:pt x="509764" y="70093"/>
                      <a:pt x="509764" y="157177"/>
                    </a:cubicBezTo>
                    <a:lnTo>
                      <a:pt x="509764" y="331347"/>
                    </a:lnTo>
                  </a:path>
                </a:pathLst>
              </a:custGeom>
              <a:noFill/>
              <a:ln w="317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0008DBF5-1FBA-4C3D-8F09-BD9F99FA062C}"/>
                  </a:ext>
                </a:extLst>
              </p:cNvPr>
              <p:cNvSpPr/>
              <p:nvPr/>
            </p:nvSpPr>
            <p:spPr>
              <a:xfrm>
                <a:off x="2373063" y="1875387"/>
                <a:ext cx="322850" cy="322850"/>
              </a:xfrm>
              <a:custGeom>
                <a:avLst/>
                <a:gdLst>
                  <a:gd name="connsiteX0" fmla="*/ 322851 w 322850"/>
                  <a:gd name="connsiteY0" fmla="*/ 161425 h 322850"/>
                  <a:gd name="connsiteX1" fmla="*/ 161425 w 322850"/>
                  <a:gd name="connsiteY1" fmla="*/ 322851 h 322850"/>
                  <a:gd name="connsiteX2" fmla="*/ 0 w 322850"/>
                  <a:gd name="connsiteY2" fmla="*/ 161425 h 322850"/>
                  <a:gd name="connsiteX3" fmla="*/ 161425 w 322850"/>
                  <a:gd name="connsiteY3" fmla="*/ 0 h 322850"/>
                  <a:gd name="connsiteX4" fmla="*/ 322851 w 322850"/>
                  <a:gd name="connsiteY4" fmla="*/ 161425 h 322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850" h="322850">
                    <a:moveTo>
                      <a:pt x="322851" y="161425"/>
                    </a:moveTo>
                    <a:cubicBezTo>
                      <a:pt x="322851" y="250578"/>
                      <a:pt x="250578" y="322851"/>
                      <a:pt x="161425" y="322851"/>
                    </a:cubicBezTo>
                    <a:cubicBezTo>
                      <a:pt x="72273" y="322851"/>
                      <a:pt x="0" y="250578"/>
                      <a:pt x="0" y="161425"/>
                    </a:cubicBezTo>
                    <a:cubicBezTo>
                      <a:pt x="0" y="72273"/>
                      <a:pt x="72273" y="0"/>
                      <a:pt x="161425" y="0"/>
                    </a:cubicBezTo>
                    <a:cubicBezTo>
                      <a:pt x="250578" y="0"/>
                      <a:pt x="322851" y="72273"/>
                      <a:pt x="322851" y="161425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51" name="Grafika 28">
              <a:extLst>
                <a:ext uri="{FF2B5EF4-FFF2-40B4-BE49-F238E27FC236}">
                  <a16:creationId xmlns:a16="http://schemas.microsoft.com/office/drawing/2014/main" id="{BAFE97C6-4264-4C1F-A117-736917263820}"/>
                </a:ext>
              </a:extLst>
            </p:cNvPr>
            <p:cNvGrpSpPr/>
            <p:nvPr/>
          </p:nvGrpSpPr>
          <p:grpSpPr>
            <a:xfrm>
              <a:off x="1854803" y="1985836"/>
              <a:ext cx="424803" cy="543748"/>
              <a:chOff x="1854803" y="1985836"/>
              <a:chExt cx="424803" cy="543748"/>
            </a:xfrm>
            <a:noFill/>
          </p:grpSpPr>
          <p:sp>
            <p:nvSpPr>
              <p:cNvPr id="52" name="Dowolny kształt: kształt 51">
                <a:extLst>
                  <a:ext uri="{FF2B5EF4-FFF2-40B4-BE49-F238E27FC236}">
                    <a16:creationId xmlns:a16="http://schemas.microsoft.com/office/drawing/2014/main" id="{ABEB0BE3-2C1C-4399-90B1-D83793AD89A7}"/>
                  </a:ext>
                </a:extLst>
              </p:cNvPr>
              <p:cNvSpPr/>
              <p:nvPr/>
            </p:nvSpPr>
            <p:spPr>
              <a:xfrm>
                <a:off x="1854803" y="2253462"/>
                <a:ext cx="424803" cy="276122"/>
              </a:xfrm>
              <a:custGeom>
                <a:avLst/>
                <a:gdLst>
                  <a:gd name="connsiteX0" fmla="*/ 0 w 424803"/>
                  <a:gd name="connsiteY0" fmla="*/ 276122 h 276122"/>
                  <a:gd name="connsiteX1" fmla="*/ 0 w 424803"/>
                  <a:gd name="connsiteY1" fmla="*/ 131689 h 276122"/>
                  <a:gd name="connsiteX2" fmla="*/ 131689 w 424803"/>
                  <a:gd name="connsiteY2" fmla="*/ 0 h 276122"/>
                  <a:gd name="connsiteX3" fmla="*/ 293114 w 424803"/>
                  <a:gd name="connsiteY3" fmla="*/ 0 h 276122"/>
                  <a:gd name="connsiteX4" fmla="*/ 424803 w 424803"/>
                  <a:gd name="connsiteY4" fmla="*/ 131689 h 276122"/>
                  <a:gd name="connsiteX5" fmla="*/ 424803 w 424803"/>
                  <a:gd name="connsiteY5" fmla="*/ 276122 h 27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4803" h="276122">
                    <a:moveTo>
                      <a:pt x="0" y="276122"/>
                    </a:moveTo>
                    <a:lnTo>
                      <a:pt x="0" y="131689"/>
                    </a:lnTo>
                    <a:cubicBezTo>
                      <a:pt x="0" y="59473"/>
                      <a:pt x="59472" y="0"/>
                      <a:pt x="131689" y="0"/>
                    </a:cubicBezTo>
                    <a:lnTo>
                      <a:pt x="293114" y="0"/>
                    </a:lnTo>
                    <a:cubicBezTo>
                      <a:pt x="365331" y="0"/>
                      <a:pt x="424803" y="59473"/>
                      <a:pt x="424803" y="131689"/>
                    </a:cubicBezTo>
                    <a:lnTo>
                      <a:pt x="424803" y="276122"/>
                    </a:lnTo>
                  </a:path>
                </a:pathLst>
              </a:custGeom>
              <a:noFill/>
              <a:ln w="317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3" name="Dowolny kształt: kształt 52">
                <a:extLst>
                  <a:ext uri="{FF2B5EF4-FFF2-40B4-BE49-F238E27FC236}">
                    <a16:creationId xmlns:a16="http://schemas.microsoft.com/office/drawing/2014/main" id="{9B9E2E08-994E-4EB9-AFBC-D9285FF97C47}"/>
                  </a:ext>
                </a:extLst>
              </p:cNvPr>
              <p:cNvSpPr/>
              <p:nvPr/>
            </p:nvSpPr>
            <p:spPr>
              <a:xfrm>
                <a:off x="1933391" y="1985836"/>
                <a:ext cx="267626" cy="267626"/>
              </a:xfrm>
              <a:custGeom>
                <a:avLst/>
                <a:gdLst>
                  <a:gd name="connsiteX0" fmla="*/ 267626 w 267626"/>
                  <a:gd name="connsiteY0" fmla="*/ 133813 h 267626"/>
                  <a:gd name="connsiteX1" fmla="*/ 133813 w 267626"/>
                  <a:gd name="connsiteY1" fmla="*/ 267626 h 267626"/>
                  <a:gd name="connsiteX2" fmla="*/ 0 w 267626"/>
                  <a:gd name="connsiteY2" fmla="*/ 133813 h 267626"/>
                  <a:gd name="connsiteX3" fmla="*/ 133813 w 267626"/>
                  <a:gd name="connsiteY3" fmla="*/ 0 h 267626"/>
                  <a:gd name="connsiteX4" fmla="*/ 267626 w 267626"/>
                  <a:gd name="connsiteY4" fmla="*/ 133813 h 267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626" h="267626">
                    <a:moveTo>
                      <a:pt x="267626" y="133813"/>
                    </a:moveTo>
                    <a:cubicBezTo>
                      <a:pt x="267626" y="207716"/>
                      <a:pt x="207716" y="267626"/>
                      <a:pt x="133813" y="267626"/>
                    </a:cubicBezTo>
                    <a:cubicBezTo>
                      <a:pt x="59910" y="267626"/>
                      <a:pt x="0" y="207716"/>
                      <a:pt x="0" y="133813"/>
                    </a:cubicBezTo>
                    <a:cubicBezTo>
                      <a:pt x="0" y="59910"/>
                      <a:pt x="59910" y="0"/>
                      <a:pt x="133813" y="0"/>
                    </a:cubicBezTo>
                    <a:cubicBezTo>
                      <a:pt x="207716" y="0"/>
                      <a:pt x="267626" y="59910"/>
                      <a:pt x="267626" y="133813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60E33DFE-CFFC-45B5-8495-0441E488F78E}"/>
              </a:ext>
            </a:extLst>
          </p:cNvPr>
          <p:cNvSpPr txBox="1"/>
          <p:nvPr/>
        </p:nvSpPr>
        <p:spPr>
          <a:xfrm>
            <a:off x="-63046" y="3397811"/>
            <a:ext cx="3879427" cy="74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Wyszukiwarka dla przedsiębiorców 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umożliwiająca szybkie znalezienie </a:t>
            </a:r>
            <a:br>
              <a:rPr lang="pl-PL" sz="12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200" dirty="0">
                <a:latin typeface="Roboto" panose="020B0604020202020204" charset="0"/>
                <a:ea typeface="Roboto" panose="020B0604020202020204" charset="0"/>
              </a:rPr>
              <a:t>i nawiązanie współpracy z BR. </a:t>
            </a:r>
          </a:p>
        </p:txBody>
      </p: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A43B7F81-3E1B-4EB5-B119-686F1F24EA46}"/>
              </a:ext>
            </a:extLst>
          </p:cNvPr>
          <p:cNvSpPr txBox="1"/>
          <p:nvPr/>
        </p:nvSpPr>
        <p:spPr>
          <a:xfrm>
            <a:off x="144022" y="2734254"/>
            <a:ext cx="3410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Roboto" panose="020B0604020202020204" charset="0"/>
                <a:ea typeface="Roboto" panose="020B0604020202020204" charset="0"/>
              </a:rPr>
              <a:t>Pozyskiwanie nowych </a:t>
            </a:r>
          </a:p>
          <a:p>
            <a:pPr algn="ctr"/>
            <a:r>
              <a:rPr lang="pl-PL" sz="1600" b="1" dirty="0">
                <a:latin typeface="Roboto" panose="020B0604020202020204" charset="0"/>
                <a:ea typeface="Roboto" panose="020B0604020202020204" charset="0"/>
              </a:rPr>
              <a:t>Klientów</a:t>
            </a:r>
          </a:p>
        </p:txBody>
      </p:sp>
    </p:spTree>
    <p:extLst>
      <p:ext uri="{BB962C8B-B14F-4D97-AF65-F5344CB8AC3E}">
        <p14:creationId xmlns:p14="http://schemas.microsoft.com/office/powerpoint/2010/main" val="68042134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67DACB-A778-4B4C-89EC-3D1F19A0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8294686" cy="1124980"/>
          </a:xfrm>
        </p:spPr>
        <p:txBody>
          <a:bodyPr>
            <a:normAutofit/>
          </a:bodyPr>
          <a:lstStyle/>
          <a:p>
            <a:r>
              <a:rPr lang="pl-PL" sz="3200" dirty="0"/>
              <a:t>iKsiegowosc24.pl</a:t>
            </a:r>
          </a:p>
        </p:txBody>
      </p:sp>
      <p:grpSp>
        <p:nvGrpSpPr>
          <p:cNvPr id="11" name="Grafika 9">
            <a:extLst>
              <a:ext uri="{FF2B5EF4-FFF2-40B4-BE49-F238E27FC236}">
                <a16:creationId xmlns:a16="http://schemas.microsoft.com/office/drawing/2014/main" id="{00BFDDA8-C8C7-426C-A4B6-E79081708DB3}"/>
              </a:ext>
            </a:extLst>
          </p:cNvPr>
          <p:cNvGrpSpPr/>
          <p:nvPr/>
        </p:nvGrpSpPr>
        <p:grpSpPr>
          <a:xfrm>
            <a:off x="8815371" y="885989"/>
            <a:ext cx="1584176" cy="1008112"/>
            <a:chOff x="5781675" y="3228975"/>
            <a:chExt cx="628650" cy="400050"/>
          </a:xfrm>
          <a:solidFill>
            <a:schemeClr val="accent2"/>
          </a:solidFill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332D776F-2C45-41F0-BCFF-E46184E5C258}"/>
                </a:ext>
              </a:extLst>
            </p:cNvPr>
            <p:cNvSpPr/>
            <p:nvPr/>
          </p:nvSpPr>
          <p:spPr>
            <a:xfrm>
              <a:off x="6016942" y="3613785"/>
              <a:ext cx="144780" cy="19050"/>
            </a:xfrm>
            <a:custGeom>
              <a:avLst/>
              <a:gdLst>
                <a:gd name="connsiteX0" fmla="*/ 135255 w 144780"/>
                <a:gd name="connsiteY0" fmla="*/ 19050 h 19050"/>
                <a:gd name="connsiteX1" fmla="*/ 9525 w 144780"/>
                <a:gd name="connsiteY1" fmla="*/ 19050 h 19050"/>
                <a:gd name="connsiteX2" fmla="*/ 0 w 144780"/>
                <a:gd name="connsiteY2" fmla="*/ 9525 h 19050"/>
                <a:gd name="connsiteX3" fmla="*/ 9525 w 144780"/>
                <a:gd name="connsiteY3" fmla="*/ 0 h 19050"/>
                <a:gd name="connsiteX4" fmla="*/ 135255 w 144780"/>
                <a:gd name="connsiteY4" fmla="*/ 0 h 19050"/>
                <a:gd name="connsiteX5" fmla="*/ 144780 w 144780"/>
                <a:gd name="connsiteY5" fmla="*/ 9525 h 19050"/>
                <a:gd name="connsiteX6" fmla="*/ 135255 w 14478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780" h="19050">
                  <a:moveTo>
                    <a:pt x="135255" y="19050"/>
                  </a:move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135255" y="0"/>
                  </a:lnTo>
                  <a:cubicBezTo>
                    <a:pt x="140970" y="0"/>
                    <a:pt x="144780" y="3810"/>
                    <a:pt x="144780" y="9525"/>
                  </a:cubicBezTo>
                  <a:cubicBezTo>
                    <a:pt x="144780" y="15240"/>
                    <a:pt x="140970" y="19050"/>
                    <a:pt x="13525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" name="Grafika 9">
              <a:extLst>
                <a:ext uri="{FF2B5EF4-FFF2-40B4-BE49-F238E27FC236}">
                  <a16:creationId xmlns:a16="http://schemas.microsoft.com/office/drawing/2014/main" id="{00BFDDA8-C8C7-426C-A4B6-E79081708DB3}"/>
                </a:ext>
              </a:extLst>
            </p:cNvPr>
            <p:cNvGrpSpPr/>
            <p:nvPr/>
          </p:nvGrpSpPr>
          <p:grpSpPr>
            <a:xfrm>
              <a:off x="5781675" y="3228975"/>
              <a:ext cx="309562" cy="403860"/>
              <a:chOff x="5781675" y="3228975"/>
              <a:chExt cx="309562" cy="403860"/>
            </a:xfrm>
            <a:grpFill/>
          </p:grpSpPr>
          <p:sp>
            <p:nvSpPr>
              <p:cNvPr id="14" name="Dowolny kształt: kształt 13">
                <a:extLst>
                  <a:ext uri="{FF2B5EF4-FFF2-40B4-BE49-F238E27FC236}">
                    <a16:creationId xmlns:a16="http://schemas.microsoft.com/office/drawing/2014/main" id="{BBE2C512-3873-42C2-ACB2-FEFE046E3517}"/>
                  </a:ext>
                </a:extLst>
              </p:cNvPr>
              <p:cNvSpPr/>
              <p:nvPr/>
            </p:nvSpPr>
            <p:spPr>
              <a:xfrm>
                <a:off x="5781675" y="3418522"/>
                <a:ext cx="309562" cy="214312"/>
              </a:xfrm>
              <a:custGeom>
                <a:avLst/>
                <a:gdLst>
                  <a:gd name="connsiteX0" fmla="*/ 187643 w 309562"/>
                  <a:gd name="connsiteY0" fmla="*/ 214313 h 214312"/>
                  <a:gd name="connsiteX1" fmla="*/ 38100 w 309562"/>
                  <a:gd name="connsiteY1" fmla="*/ 214313 h 214312"/>
                  <a:gd name="connsiteX2" fmla="*/ 0 w 309562"/>
                  <a:gd name="connsiteY2" fmla="*/ 176213 h 214312"/>
                  <a:gd name="connsiteX3" fmla="*/ 0 w 309562"/>
                  <a:gd name="connsiteY3" fmla="*/ 38100 h 214312"/>
                  <a:gd name="connsiteX4" fmla="*/ 38100 w 309562"/>
                  <a:gd name="connsiteY4" fmla="*/ 0 h 214312"/>
                  <a:gd name="connsiteX5" fmla="*/ 271463 w 309562"/>
                  <a:gd name="connsiteY5" fmla="*/ 0 h 214312"/>
                  <a:gd name="connsiteX6" fmla="*/ 309563 w 309562"/>
                  <a:gd name="connsiteY6" fmla="*/ 38100 h 214312"/>
                  <a:gd name="connsiteX7" fmla="*/ 309563 w 309562"/>
                  <a:gd name="connsiteY7" fmla="*/ 122873 h 214312"/>
                  <a:gd name="connsiteX8" fmla="*/ 300038 w 309562"/>
                  <a:gd name="connsiteY8" fmla="*/ 132398 h 214312"/>
                  <a:gd name="connsiteX9" fmla="*/ 290513 w 309562"/>
                  <a:gd name="connsiteY9" fmla="*/ 122873 h 214312"/>
                  <a:gd name="connsiteX10" fmla="*/ 290513 w 309562"/>
                  <a:gd name="connsiteY10" fmla="*/ 38100 h 214312"/>
                  <a:gd name="connsiteX11" fmla="*/ 271463 w 309562"/>
                  <a:gd name="connsiteY11" fmla="*/ 19050 h 214312"/>
                  <a:gd name="connsiteX12" fmla="*/ 38100 w 309562"/>
                  <a:gd name="connsiteY12" fmla="*/ 19050 h 214312"/>
                  <a:gd name="connsiteX13" fmla="*/ 19050 w 309562"/>
                  <a:gd name="connsiteY13" fmla="*/ 38100 h 214312"/>
                  <a:gd name="connsiteX14" fmla="*/ 19050 w 309562"/>
                  <a:gd name="connsiteY14" fmla="*/ 176213 h 214312"/>
                  <a:gd name="connsiteX15" fmla="*/ 38100 w 309562"/>
                  <a:gd name="connsiteY15" fmla="*/ 195263 h 214312"/>
                  <a:gd name="connsiteX16" fmla="*/ 187643 w 309562"/>
                  <a:gd name="connsiteY16" fmla="*/ 195263 h 214312"/>
                  <a:gd name="connsiteX17" fmla="*/ 197168 w 309562"/>
                  <a:gd name="connsiteY17" fmla="*/ 204788 h 214312"/>
                  <a:gd name="connsiteX18" fmla="*/ 187643 w 309562"/>
                  <a:gd name="connsiteY18" fmla="*/ 214313 h 2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9562" h="214312">
                    <a:moveTo>
                      <a:pt x="187643" y="214313"/>
                    </a:moveTo>
                    <a:lnTo>
                      <a:pt x="38100" y="214313"/>
                    </a:lnTo>
                    <a:cubicBezTo>
                      <a:pt x="17145" y="214313"/>
                      <a:pt x="0" y="197167"/>
                      <a:pt x="0" y="176213"/>
                    </a:cubicBezTo>
                    <a:lnTo>
                      <a:pt x="0" y="38100"/>
                    </a:lnTo>
                    <a:cubicBezTo>
                      <a:pt x="0" y="17145"/>
                      <a:pt x="17145" y="0"/>
                      <a:pt x="38100" y="0"/>
                    </a:cubicBezTo>
                    <a:lnTo>
                      <a:pt x="271463" y="0"/>
                    </a:lnTo>
                    <a:cubicBezTo>
                      <a:pt x="292418" y="0"/>
                      <a:pt x="309563" y="17145"/>
                      <a:pt x="309563" y="38100"/>
                    </a:cubicBezTo>
                    <a:lnTo>
                      <a:pt x="309563" y="122873"/>
                    </a:lnTo>
                    <a:cubicBezTo>
                      <a:pt x="309563" y="128588"/>
                      <a:pt x="305753" y="132398"/>
                      <a:pt x="300038" y="132398"/>
                    </a:cubicBezTo>
                    <a:cubicBezTo>
                      <a:pt x="294323" y="132398"/>
                      <a:pt x="290513" y="128588"/>
                      <a:pt x="290513" y="122873"/>
                    </a:cubicBezTo>
                    <a:lnTo>
                      <a:pt x="290513" y="38100"/>
                    </a:lnTo>
                    <a:cubicBezTo>
                      <a:pt x="290513" y="27622"/>
                      <a:pt x="281940" y="19050"/>
                      <a:pt x="271463" y="19050"/>
                    </a:cubicBezTo>
                    <a:lnTo>
                      <a:pt x="38100" y="19050"/>
                    </a:lnTo>
                    <a:cubicBezTo>
                      <a:pt x="27623" y="19050"/>
                      <a:pt x="19050" y="27622"/>
                      <a:pt x="19050" y="38100"/>
                    </a:cubicBezTo>
                    <a:lnTo>
                      <a:pt x="19050" y="176213"/>
                    </a:lnTo>
                    <a:cubicBezTo>
                      <a:pt x="19050" y="186690"/>
                      <a:pt x="27623" y="195263"/>
                      <a:pt x="38100" y="195263"/>
                    </a:cubicBezTo>
                    <a:lnTo>
                      <a:pt x="187643" y="195263"/>
                    </a:lnTo>
                    <a:cubicBezTo>
                      <a:pt x="193358" y="195263"/>
                      <a:pt x="197168" y="199073"/>
                      <a:pt x="197168" y="204788"/>
                    </a:cubicBezTo>
                    <a:cubicBezTo>
                      <a:pt x="197168" y="210503"/>
                      <a:pt x="193358" y="214313"/>
                      <a:pt x="187643" y="2143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5" name="Dowolny kształt: kształt 14">
                <a:extLst>
                  <a:ext uri="{FF2B5EF4-FFF2-40B4-BE49-F238E27FC236}">
                    <a16:creationId xmlns:a16="http://schemas.microsoft.com/office/drawing/2014/main" id="{1FDB0B64-C4BA-4805-94DD-4FD7AB5EA195}"/>
                  </a:ext>
                </a:extLst>
              </p:cNvPr>
              <p:cNvSpPr/>
              <p:nvPr/>
            </p:nvSpPr>
            <p:spPr>
              <a:xfrm>
                <a:off x="5835014" y="3228975"/>
                <a:ext cx="203835" cy="203834"/>
              </a:xfrm>
              <a:custGeom>
                <a:avLst/>
                <a:gdLst>
                  <a:gd name="connsiteX0" fmla="*/ 101917 w 203835"/>
                  <a:gd name="connsiteY0" fmla="*/ 203835 h 203834"/>
                  <a:gd name="connsiteX1" fmla="*/ 0 w 203835"/>
                  <a:gd name="connsiteY1" fmla="*/ 101918 h 203834"/>
                  <a:gd name="connsiteX2" fmla="*/ 101917 w 203835"/>
                  <a:gd name="connsiteY2" fmla="*/ 0 h 203834"/>
                  <a:gd name="connsiteX3" fmla="*/ 203835 w 203835"/>
                  <a:gd name="connsiteY3" fmla="*/ 101918 h 203834"/>
                  <a:gd name="connsiteX4" fmla="*/ 101917 w 203835"/>
                  <a:gd name="connsiteY4" fmla="*/ 203835 h 203834"/>
                  <a:gd name="connsiteX5" fmla="*/ 101917 w 203835"/>
                  <a:gd name="connsiteY5" fmla="*/ 19050 h 203834"/>
                  <a:gd name="connsiteX6" fmla="*/ 19050 w 203835"/>
                  <a:gd name="connsiteY6" fmla="*/ 101918 h 203834"/>
                  <a:gd name="connsiteX7" fmla="*/ 101917 w 203835"/>
                  <a:gd name="connsiteY7" fmla="*/ 184785 h 203834"/>
                  <a:gd name="connsiteX8" fmla="*/ 184785 w 203835"/>
                  <a:gd name="connsiteY8" fmla="*/ 101918 h 203834"/>
                  <a:gd name="connsiteX9" fmla="*/ 101917 w 203835"/>
                  <a:gd name="connsiteY9" fmla="*/ 19050 h 20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835" h="203834">
                    <a:moveTo>
                      <a:pt x="101917" y="203835"/>
                    </a:moveTo>
                    <a:cubicBezTo>
                      <a:pt x="45720" y="203835"/>
                      <a:pt x="0" y="158115"/>
                      <a:pt x="0" y="101918"/>
                    </a:cubicBezTo>
                    <a:cubicBezTo>
                      <a:pt x="0" y="45720"/>
                      <a:pt x="45720" y="0"/>
                      <a:pt x="101917" y="0"/>
                    </a:cubicBezTo>
                    <a:cubicBezTo>
                      <a:pt x="158115" y="0"/>
                      <a:pt x="203835" y="45720"/>
                      <a:pt x="203835" y="101918"/>
                    </a:cubicBezTo>
                    <a:cubicBezTo>
                      <a:pt x="203835" y="158115"/>
                      <a:pt x="158115" y="203835"/>
                      <a:pt x="101917" y="203835"/>
                    </a:cubicBezTo>
                    <a:close/>
                    <a:moveTo>
                      <a:pt x="101917" y="19050"/>
                    </a:moveTo>
                    <a:cubicBezTo>
                      <a:pt x="56198" y="19050"/>
                      <a:pt x="19050" y="56198"/>
                      <a:pt x="19050" y="101918"/>
                    </a:cubicBezTo>
                    <a:cubicBezTo>
                      <a:pt x="19050" y="147638"/>
                      <a:pt x="56198" y="184785"/>
                      <a:pt x="101917" y="184785"/>
                    </a:cubicBezTo>
                    <a:cubicBezTo>
                      <a:pt x="147638" y="184785"/>
                      <a:pt x="184785" y="147638"/>
                      <a:pt x="184785" y="101918"/>
                    </a:cubicBezTo>
                    <a:cubicBezTo>
                      <a:pt x="184785" y="56198"/>
                      <a:pt x="147638" y="19050"/>
                      <a:pt x="101917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4643490C-D59B-4DE5-8836-1A49CD1BB482}"/>
                </a:ext>
              </a:extLst>
            </p:cNvPr>
            <p:cNvSpPr/>
            <p:nvPr/>
          </p:nvSpPr>
          <p:spPr>
            <a:xfrm>
              <a:off x="6073466" y="3459480"/>
              <a:ext cx="335578" cy="173355"/>
            </a:xfrm>
            <a:custGeom>
              <a:avLst/>
              <a:gdLst>
                <a:gd name="connsiteX0" fmla="*/ 261611 w 335578"/>
                <a:gd name="connsiteY0" fmla="*/ 173355 h 173355"/>
                <a:gd name="connsiteX1" fmla="*/ 9198 w 335578"/>
                <a:gd name="connsiteY1" fmla="*/ 173355 h 173355"/>
                <a:gd name="connsiteX2" fmla="*/ 1578 w 335578"/>
                <a:gd name="connsiteY2" fmla="*/ 169545 h 173355"/>
                <a:gd name="connsiteX3" fmla="*/ 626 w 335578"/>
                <a:gd name="connsiteY3" fmla="*/ 160972 h 173355"/>
                <a:gd name="connsiteX4" fmla="*/ 65396 w 335578"/>
                <a:gd name="connsiteY4" fmla="*/ 5715 h 173355"/>
                <a:gd name="connsiteX5" fmla="*/ 73968 w 335578"/>
                <a:gd name="connsiteY5" fmla="*/ 0 h 173355"/>
                <a:gd name="connsiteX6" fmla="*/ 326381 w 335578"/>
                <a:gd name="connsiteY6" fmla="*/ 0 h 173355"/>
                <a:gd name="connsiteX7" fmla="*/ 334001 w 335578"/>
                <a:gd name="connsiteY7" fmla="*/ 3810 h 173355"/>
                <a:gd name="connsiteX8" fmla="*/ 334953 w 335578"/>
                <a:gd name="connsiteY8" fmla="*/ 12382 h 173355"/>
                <a:gd name="connsiteX9" fmla="*/ 270183 w 335578"/>
                <a:gd name="connsiteY9" fmla="*/ 167640 h 173355"/>
                <a:gd name="connsiteX10" fmla="*/ 261611 w 335578"/>
                <a:gd name="connsiteY10" fmla="*/ 173355 h 173355"/>
                <a:gd name="connsiteX11" fmla="*/ 23486 w 335578"/>
                <a:gd name="connsiteY11" fmla="*/ 154305 h 173355"/>
                <a:gd name="connsiteX12" fmla="*/ 254943 w 335578"/>
                <a:gd name="connsiteY12" fmla="*/ 154305 h 173355"/>
                <a:gd name="connsiteX13" fmla="*/ 312093 w 335578"/>
                <a:gd name="connsiteY13" fmla="*/ 17145 h 173355"/>
                <a:gd name="connsiteX14" fmla="*/ 79683 w 335578"/>
                <a:gd name="connsiteY14" fmla="*/ 17145 h 173355"/>
                <a:gd name="connsiteX15" fmla="*/ 23486 w 335578"/>
                <a:gd name="connsiteY15" fmla="*/ 154305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578" h="173355">
                  <a:moveTo>
                    <a:pt x="261611" y="173355"/>
                  </a:moveTo>
                  <a:lnTo>
                    <a:pt x="9198" y="173355"/>
                  </a:lnTo>
                  <a:cubicBezTo>
                    <a:pt x="6341" y="173355"/>
                    <a:pt x="3483" y="171450"/>
                    <a:pt x="1578" y="169545"/>
                  </a:cubicBezTo>
                  <a:cubicBezTo>
                    <a:pt x="-327" y="167640"/>
                    <a:pt x="-327" y="163830"/>
                    <a:pt x="626" y="160972"/>
                  </a:cubicBezTo>
                  <a:lnTo>
                    <a:pt x="65396" y="5715"/>
                  </a:lnTo>
                  <a:cubicBezTo>
                    <a:pt x="67301" y="1905"/>
                    <a:pt x="70158" y="0"/>
                    <a:pt x="73968" y="0"/>
                  </a:cubicBezTo>
                  <a:lnTo>
                    <a:pt x="326381" y="0"/>
                  </a:lnTo>
                  <a:cubicBezTo>
                    <a:pt x="329238" y="0"/>
                    <a:pt x="332096" y="1905"/>
                    <a:pt x="334001" y="3810"/>
                  </a:cubicBezTo>
                  <a:cubicBezTo>
                    <a:pt x="335906" y="5715"/>
                    <a:pt x="335906" y="9525"/>
                    <a:pt x="334953" y="12382"/>
                  </a:cubicBezTo>
                  <a:lnTo>
                    <a:pt x="270183" y="167640"/>
                  </a:lnTo>
                  <a:cubicBezTo>
                    <a:pt x="269231" y="170497"/>
                    <a:pt x="265421" y="173355"/>
                    <a:pt x="261611" y="173355"/>
                  </a:cubicBezTo>
                  <a:close/>
                  <a:moveTo>
                    <a:pt x="23486" y="154305"/>
                  </a:moveTo>
                  <a:lnTo>
                    <a:pt x="254943" y="154305"/>
                  </a:lnTo>
                  <a:lnTo>
                    <a:pt x="312093" y="17145"/>
                  </a:lnTo>
                  <a:lnTo>
                    <a:pt x="79683" y="17145"/>
                  </a:lnTo>
                  <a:lnTo>
                    <a:pt x="23486" y="154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7" name="Grafika 9">
            <a:extLst>
              <a:ext uri="{FF2B5EF4-FFF2-40B4-BE49-F238E27FC236}">
                <a16:creationId xmlns:a16="http://schemas.microsoft.com/office/drawing/2014/main" id="{E2B36D94-5293-4B44-A0DB-BDA3DDEFD069}"/>
              </a:ext>
            </a:extLst>
          </p:cNvPr>
          <p:cNvGrpSpPr/>
          <p:nvPr/>
        </p:nvGrpSpPr>
        <p:grpSpPr>
          <a:xfrm>
            <a:off x="8789834" y="4581128"/>
            <a:ext cx="1584176" cy="1008112"/>
            <a:chOff x="5781675" y="3228975"/>
            <a:chExt cx="628650" cy="400050"/>
          </a:xfrm>
          <a:solidFill>
            <a:schemeClr val="accent2"/>
          </a:solidFill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A866A40C-342D-4D83-93DF-5E41C376C4AE}"/>
                </a:ext>
              </a:extLst>
            </p:cNvPr>
            <p:cNvSpPr/>
            <p:nvPr/>
          </p:nvSpPr>
          <p:spPr>
            <a:xfrm>
              <a:off x="6016942" y="3613785"/>
              <a:ext cx="144780" cy="19050"/>
            </a:xfrm>
            <a:custGeom>
              <a:avLst/>
              <a:gdLst>
                <a:gd name="connsiteX0" fmla="*/ 135255 w 144780"/>
                <a:gd name="connsiteY0" fmla="*/ 19050 h 19050"/>
                <a:gd name="connsiteX1" fmla="*/ 9525 w 144780"/>
                <a:gd name="connsiteY1" fmla="*/ 19050 h 19050"/>
                <a:gd name="connsiteX2" fmla="*/ 0 w 144780"/>
                <a:gd name="connsiteY2" fmla="*/ 9525 h 19050"/>
                <a:gd name="connsiteX3" fmla="*/ 9525 w 144780"/>
                <a:gd name="connsiteY3" fmla="*/ 0 h 19050"/>
                <a:gd name="connsiteX4" fmla="*/ 135255 w 144780"/>
                <a:gd name="connsiteY4" fmla="*/ 0 h 19050"/>
                <a:gd name="connsiteX5" fmla="*/ 144780 w 144780"/>
                <a:gd name="connsiteY5" fmla="*/ 9525 h 19050"/>
                <a:gd name="connsiteX6" fmla="*/ 135255 w 14478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780" h="19050">
                  <a:moveTo>
                    <a:pt x="135255" y="19050"/>
                  </a:move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135255" y="0"/>
                  </a:lnTo>
                  <a:cubicBezTo>
                    <a:pt x="140970" y="0"/>
                    <a:pt x="144780" y="3810"/>
                    <a:pt x="144780" y="9525"/>
                  </a:cubicBezTo>
                  <a:cubicBezTo>
                    <a:pt x="144780" y="15240"/>
                    <a:pt x="140970" y="19050"/>
                    <a:pt x="13525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9" name="Grafika 9">
              <a:extLst>
                <a:ext uri="{FF2B5EF4-FFF2-40B4-BE49-F238E27FC236}">
                  <a16:creationId xmlns:a16="http://schemas.microsoft.com/office/drawing/2014/main" id="{F4B6F456-04BF-4753-A517-774C0ADDA13A}"/>
                </a:ext>
              </a:extLst>
            </p:cNvPr>
            <p:cNvGrpSpPr/>
            <p:nvPr/>
          </p:nvGrpSpPr>
          <p:grpSpPr>
            <a:xfrm>
              <a:off x="5781675" y="3228975"/>
              <a:ext cx="309562" cy="403860"/>
              <a:chOff x="5781675" y="3228975"/>
              <a:chExt cx="309562" cy="403860"/>
            </a:xfrm>
            <a:grpFill/>
          </p:grpSpPr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B52906E3-5158-4F48-B19F-06DDBAFF9327}"/>
                  </a:ext>
                </a:extLst>
              </p:cNvPr>
              <p:cNvSpPr/>
              <p:nvPr/>
            </p:nvSpPr>
            <p:spPr>
              <a:xfrm>
                <a:off x="5781675" y="3418522"/>
                <a:ext cx="309562" cy="214312"/>
              </a:xfrm>
              <a:custGeom>
                <a:avLst/>
                <a:gdLst>
                  <a:gd name="connsiteX0" fmla="*/ 187643 w 309562"/>
                  <a:gd name="connsiteY0" fmla="*/ 214313 h 214312"/>
                  <a:gd name="connsiteX1" fmla="*/ 38100 w 309562"/>
                  <a:gd name="connsiteY1" fmla="*/ 214313 h 214312"/>
                  <a:gd name="connsiteX2" fmla="*/ 0 w 309562"/>
                  <a:gd name="connsiteY2" fmla="*/ 176213 h 214312"/>
                  <a:gd name="connsiteX3" fmla="*/ 0 w 309562"/>
                  <a:gd name="connsiteY3" fmla="*/ 38100 h 214312"/>
                  <a:gd name="connsiteX4" fmla="*/ 38100 w 309562"/>
                  <a:gd name="connsiteY4" fmla="*/ 0 h 214312"/>
                  <a:gd name="connsiteX5" fmla="*/ 271463 w 309562"/>
                  <a:gd name="connsiteY5" fmla="*/ 0 h 214312"/>
                  <a:gd name="connsiteX6" fmla="*/ 309563 w 309562"/>
                  <a:gd name="connsiteY6" fmla="*/ 38100 h 214312"/>
                  <a:gd name="connsiteX7" fmla="*/ 309563 w 309562"/>
                  <a:gd name="connsiteY7" fmla="*/ 122873 h 214312"/>
                  <a:gd name="connsiteX8" fmla="*/ 300038 w 309562"/>
                  <a:gd name="connsiteY8" fmla="*/ 132398 h 214312"/>
                  <a:gd name="connsiteX9" fmla="*/ 290513 w 309562"/>
                  <a:gd name="connsiteY9" fmla="*/ 122873 h 214312"/>
                  <a:gd name="connsiteX10" fmla="*/ 290513 w 309562"/>
                  <a:gd name="connsiteY10" fmla="*/ 38100 h 214312"/>
                  <a:gd name="connsiteX11" fmla="*/ 271463 w 309562"/>
                  <a:gd name="connsiteY11" fmla="*/ 19050 h 214312"/>
                  <a:gd name="connsiteX12" fmla="*/ 38100 w 309562"/>
                  <a:gd name="connsiteY12" fmla="*/ 19050 h 214312"/>
                  <a:gd name="connsiteX13" fmla="*/ 19050 w 309562"/>
                  <a:gd name="connsiteY13" fmla="*/ 38100 h 214312"/>
                  <a:gd name="connsiteX14" fmla="*/ 19050 w 309562"/>
                  <a:gd name="connsiteY14" fmla="*/ 176213 h 214312"/>
                  <a:gd name="connsiteX15" fmla="*/ 38100 w 309562"/>
                  <a:gd name="connsiteY15" fmla="*/ 195263 h 214312"/>
                  <a:gd name="connsiteX16" fmla="*/ 187643 w 309562"/>
                  <a:gd name="connsiteY16" fmla="*/ 195263 h 214312"/>
                  <a:gd name="connsiteX17" fmla="*/ 197168 w 309562"/>
                  <a:gd name="connsiteY17" fmla="*/ 204788 h 214312"/>
                  <a:gd name="connsiteX18" fmla="*/ 187643 w 309562"/>
                  <a:gd name="connsiteY18" fmla="*/ 214313 h 2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9562" h="214312">
                    <a:moveTo>
                      <a:pt x="187643" y="214313"/>
                    </a:moveTo>
                    <a:lnTo>
                      <a:pt x="38100" y="214313"/>
                    </a:lnTo>
                    <a:cubicBezTo>
                      <a:pt x="17145" y="214313"/>
                      <a:pt x="0" y="197167"/>
                      <a:pt x="0" y="176213"/>
                    </a:cubicBezTo>
                    <a:lnTo>
                      <a:pt x="0" y="38100"/>
                    </a:lnTo>
                    <a:cubicBezTo>
                      <a:pt x="0" y="17145"/>
                      <a:pt x="17145" y="0"/>
                      <a:pt x="38100" y="0"/>
                    </a:cubicBezTo>
                    <a:lnTo>
                      <a:pt x="271463" y="0"/>
                    </a:lnTo>
                    <a:cubicBezTo>
                      <a:pt x="292418" y="0"/>
                      <a:pt x="309563" y="17145"/>
                      <a:pt x="309563" y="38100"/>
                    </a:cubicBezTo>
                    <a:lnTo>
                      <a:pt x="309563" y="122873"/>
                    </a:lnTo>
                    <a:cubicBezTo>
                      <a:pt x="309563" y="128588"/>
                      <a:pt x="305753" y="132398"/>
                      <a:pt x="300038" y="132398"/>
                    </a:cubicBezTo>
                    <a:cubicBezTo>
                      <a:pt x="294323" y="132398"/>
                      <a:pt x="290513" y="128588"/>
                      <a:pt x="290513" y="122873"/>
                    </a:cubicBezTo>
                    <a:lnTo>
                      <a:pt x="290513" y="38100"/>
                    </a:lnTo>
                    <a:cubicBezTo>
                      <a:pt x="290513" y="27622"/>
                      <a:pt x="281940" y="19050"/>
                      <a:pt x="271463" y="19050"/>
                    </a:cubicBezTo>
                    <a:lnTo>
                      <a:pt x="38100" y="19050"/>
                    </a:lnTo>
                    <a:cubicBezTo>
                      <a:pt x="27623" y="19050"/>
                      <a:pt x="19050" y="27622"/>
                      <a:pt x="19050" y="38100"/>
                    </a:cubicBezTo>
                    <a:lnTo>
                      <a:pt x="19050" y="176213"/>
                    </a:lnTo>
                    <a:cubicBezTo>
                      <a:pt x="19050" y="186690"/>
                      <a:pt x="27623" y="195263"/>
                      <a:pt x="38100" y="195263"/>
                    </a:cubicBezTo>
                    <a:lnTo>
                      <a:pt x="187643" y="195263"/>
                    </a:lnTo>
                    <a:cubicBezTo>
                      <a:pt x="193358" y="195263"/>
                      <a:pt x="197168" y="199073"/>
                      <a:pt x="197168" y="204788"/>
                    </a:cubicBezTo>
                    <a:cubicBezTo>
                      <a:pt x="197168" y="210503"/>
                      <a:pt x="193358" y="214313"/>
                      <a:pt x="187643" y="2143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903F1538-BDB0-4BD0-B177-6E6741640F0F}"/>
                  </a:ext>
                </a:extLst>
              </p:cNvPr>
              <p:cNvSpPr/>
              <p:nvPr/>
            </p:nvSpPr>
            <p:spPr>
              <a:xfrm>
                <a:off x="5835014" y="3228975"/>
                <a:ext cx="203835" cy="203834"/>
              </a:xfrm>
              <a:custGeom>
                <a:avLst/>
                <a:gdLst>
                  <a:gd name="connsiteX0" fmla="*/ 101917 w 203835"/>
                  <a:gd name="connsiteY0" fmla="*/ 203835 h 203834"/>
                  <a:gd name="connsiteX1" fmla="*/ 0 w 203835"/>
                  <a:gd name="connsiteY1" fmla="*/ 101918 h 203834"/>
                  <a:gd name="connsiteX2" fmla="*/ 101917 w 203835"/>
                  <a:gd name="connsiteY2" fmla="*/ 0 h 203834"/>
                  <a:gd name="connsiteX3" fmla="*/ 203835 w 203835"/>
                  <a:gd name="connsiteY3" fmla="*/ 101918 h 203834"/>
                  <a:gd name="connsiteX4" fmla="*/ 101917 w 203835"/>
                  <a:gd name="connsiteY4" fmla="*/ 203835 h 203834"/>
                  <a:gd name="connsiteX5" fmla="*/ 101917 w 203835"/>
                  <a:gd name="connsiteY5" fmla="*/ 19050 h 203834"/>
                  <a:gd name="connsiteX6" fmla="*/ 19050 w 203835"/>
                  <a:gd name="connsiteY6" fmla="*/ 101918 h 203834"/>
                  <a:gd name="connsiteX7" fmla="*/ 101917 w 203835"/>
                  <a:gd name="connsiteY7" fmla="*/ 184785 h 203834"/>
                  <a:gd name="connsiteX8" fmla="*/ 184785 w 203835"/>
                  <a:gd name="connsiteY8" fmla="*/ 101918 h 203834"/>
                  <a:gd name="connsiteX9" fmla="*/ 101917 w 203835"/>
                  <a:gd name="connsiteY9" fmla="*/ 19050 h 20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835" h="203834">
                    <a:moveTo>
                      <a:pt x="101917" y="203835"/>
                    </a:moveTo>
                    <a:cubicBezTo>
                      <a:pt x="45720" y="203835"/>
                      <a:pt x="0" y="158115"/>
                      <a:pt x="0" y="101918"/>
                    </a:cubicBezTo>
                    <a:cubicBezTo>
                      <a:pt x="0" y="45720"/>
                      <a:pt x="45720" y="0"/>
                      <a:pt x="101917" y="0"/>
                    </a:cubicBezTo>
                    <a:cubicBezTo>
                      <a:pt x="158115" y="0"/>
                      <a:pt x="203835" y="45720"/>
                      <a:pt x="203835" y="101918"/>
                    </a:cubicBezTo>
                    <a:cubicBezTo>
                      <a:pt x="203835" y="158115"/>
                      <a:pt x="158115" y="203835"/>
                      <a:pt x="101917" y="203835"/>
                    </a:cubicBezTo>
                    <a:close/>
                    <a:moveTo>
                      <a:pt x="101917" y="19050"/>
                    </a:moveTo>
                    <a:cubicBezTo>
                      <a:pt x="56198" y="19050"/>
                      <a:pt x="19050" y="56198"/>
                      <a:pt x="19050" y="101918"/>
                    </a:cubicBezTo>
                    <a:cubicBezTo>
                      <a:pt x="19050" y="147638"/>
                      <a:pt x="56198" y="184785"/>
                      <a:pt x="101917" y="184785"/>
                    </a:cubicBezTo>
                    <a:cubicBezTo>
                      <a:pt x="147638" y="184785"/>
                      <a:pt x="184785" y="147638"/>
                      <a:pt x="184785" y="101918"/>
                    </a:cubicBezTo>
                    <a:cubicBezTo>
                      <a:pt x="184785" y="56198"/>
                      <a:pt x="147638" y="19050"/>
                      <a:pt x="101917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D0D59F2C-7B0A-44FD-B15D-9D7C95F67FBF}"/>
                </a:ext>
              </a:extLst>
            </p:cNvPr>
            <p:cNvSpPr/>
            <p:nvPr/>
          </p:nvSpPr>
          <p:spPr>
            <a:xfrm>
              <a:off x="6073466" y="3459480"/>
              <a:ext cx="335578" cy="173355"/>
            </a:xfrm>
            <a:custGeom>
              <a:avLst/>
              <a:gdLst>
                <a:gd name="connsiteX0" fmla="*/ 261611 w 335578"/>
                <a:gd name="connsiteY0" fmla="*/ 173355 h 173355"/>
                <a:gd name="connsiteX1" fmla="*/ 9198 w 335578"/>
                <a:gd name="connsiteY1" fmla="*/ 173355 h 173355"/>
                <a:gd name="connsiteX2" fmla="*/ 1578 w 335578"/>
                <a:gd name="connsiteY2" fmla="*/ 169545 h 173355"/>
                <a:gd name="connsiteX3" fmla="*/ 626 w 335578"/>
                <a:gd name="connsiteY3" fmla="*/ 160972 h 173355"/>
                <a:gd name="connsiteX4" fmla="*/ 65396 w 335578"/>
                <a:gd name="connsiteY4" fmla="*/ 5715 h 173355"/>
                <a:gd name="connsiteX5" fmla="*/ 73968 w 335578"/>
                <a:gd name="connsiteY5" fmla="*/ 0 h 173355"/>
                <a:gd name="connsiteX6" fmla="*/ 326381 w 335578"/>
                <a:gd name="connsiteY6" fmla="*/ 0 h 173355"/>
                <a:gd name="connsiteX7" fmla="*/ 334001 w 335578"/>
                <a:gd name="connsiteY7" fmla="*/ 3810 h 173355"/>
                <a:gd name="connsiteX8" fmla="*/ 334953 w 335578"/>
                <a:gd name="connsiteY8" fmla="*/ 12382 h 173355"/>
                <a:gd name="connsiteX9" fmla="*/ 270183 w 335578"/>
                <a:gd name="connsiteY9" fmla="*/ 167640 h 173355"/>
                <a:gd name="connsiteX10" fmla="*/ 261611 w 335578"/>
                <a:gd name="connsiteY10" fmla="*/ 173355 h 173355"/>
                <a:gd name="connsiteX11" fmla="*/ 23486 w 335578"/>
                <a:gd name="connsiteY11" fmla="*/ 154305 h 173355"/>
                <a:gd name="connsiteX12" fmla="*/ 254943 w 335578"/>
                <a:gd name="connsiteY12" fmla="*/ 154305 h 173355"/>
                <a:gd name="connsiteX13" fmla="*/ 312093 w 335578"/>
                <a:gd name="connsiteY13" fmla="*/ 17145 h 173355"/>
                <a:gd name="connsiteX14" fmla="*/ 79683 w 335578"/>
                <a:gd name="connsiteY14" fmla="*/ 17145 h 173355"/>
                <a:gd name="connsiteX15" fmla="*/ 23486 w 335578"/>
                <a:gd name="connsiteY15" fmla="*/ 154305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578" h="173355">
                  <a:moveTo>
                    <a:pt x="261611" y="173355"/>
                  </a:moveTo>
                  <a:lnTo>
                    <a:pt x="9198" y="173355"/>
                  </a:lnTo>
                  <a:cubicBezTo>
                    <a:pt x="6341" y="173355"/>
                    <a:pt x="3483" y="171450"/>
                    <a:pt x="1578" y="169545"/>
                  </a:cubicBezTo>
                  <a:cubicBezTo>
                    <a:pt x="-327" y="167640"/>
                    <a:pt x="-327" y="163830"/>
                    <a:pt x="626" y="160972"/>
                  </a:cubicBezTo>
                  <a:lnTo>
                    <a:pt x="65396" y="5715"/>
                  </a:lnTo>
                  <a:cubicBezTo>
                    <a:pt x="67301" y="1905"/>
                    <a:pt x="70158" y="0"/>
                    <a:pt x="73968" y="0"/>
                  </a:cubicBezTo>
                  <a:lnTo>
                    <a:pt x="326381" y="0"/>
                  </a:lnTo>
                  <a:cubicBezTo>
                    <a:pt x="329238" y="0"/>
                    <a:pt x="332096" y="1905"/>
                    <a:pt x="334001" y="3810"/>
                  </a:cubicBezTo>
                  <a:cubicBezTo>
                    <a:pt x="335906" y="5715"/>
                    <a:pt x="335906" y="9525"/>
                    <a:pt x="334953" y="12382"/>
                  </a:cubicBezTo>
                  <a:lnTo>
                    <a:pt x="270183" y="167640"/>
                  </a:lnTo>
                  <a:cubicBezTo>
                    <a:pt x="269231" y="170497"/>
                    <a:pt x="265421" y="173355"/>
                    <a:pt x="261611" y="173355"/>
                  </a:cubicBezTo>
                  <a:close/>
                  <a:moveTo>
                    <a:pt x="23486" y="154305"/>
                  </a:moveTo>
                  <a:lnTo>
                    <a:pt x="254943" y="154305"/>
                  </a:lnTo>
                  <a:lnTo>
                    <a:pt x="312093" y="17145"/>
                  </a:lnTo>
                  <a:lnTo>
                    <a:pt x="79683" y="17145"/>
                  </a:lnTo>
                  <a:lnTo>
                    <a:pt x="23486" y="154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5B213F2-F4BC-4C26-8B84-7C08BA120D0C}"/>
              </a:ext>
            </a:extLst>
          </p:cNvPr>
          <p:cNvSpPr txBox="1"/>
          <p:nvPr/>
        </p:nvSpPr>
        <p:spPr>
          <a:xfrm>
            <a:off x="8204347" y="2119807"/>
            <a:ext cx="235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</a:rPr>
              <a:t>Optima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12903CE2-18E8-466F-89B1-A3BEAB025943}"/>
              </a:ext>
            </a:extLst>
          </p:cNvPr>
          <p:cNvSpPr txBox="1"/>
          <p:nvPr/>
        </p:nvSpPr>
        <p:spPr>
          <a:xfrm>
            <a:off x="8257748" y="5803016"/>
            <a:ext cx="235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</a:rPr>
              <a:t>XT</a:t>
            </a:r>
          </a:p>
        </p:txBody>
      </p:sp>
      <p:grpSp>
        <p:nvGrpSpPr>
          <p:cNvPr id="27" name="Grafika 25">
            <a:extLst>
              <a:ext uri="{FF2B5EF4-FFF2-40B4-BE49-F238E27FC236}">
                <a16:creationId xmlns:a16="http://schemas.microsoft.com/office/drawing/2014/main" id="{4C79F7DF-FBE0-4BD0-8819-8A06160D4B16}"/>
              </a:ext>
            </a:extLst>
          </p:cNvPr>
          <p:cNvGrpSpPr/>
          <p:nvPr/>
        </p:nvGrpSpPr>
        <p:grpSpPr>
          <a:xfrm>
            <a:off x="5720285" y="2740903"/>
            <a:ext cx="871538" cy="1044931"/>
            <a:chOff x="5915025" y="3209925"/>
            <a:chExt cx="363855" cy="436244"/>
          </a:xfrm>
          <a:solidFill>
            <a:schemeClr val="accent2"/>
          </a:solidFill>
        </p:grpSpPr>
        <p:grpSp>
          <p:nvGrpSpPr>
            <p:cNvPr id="28" name="Grafika 25">
              <a:extLst>
                <a:ext uri="{FF2B5EF4-FFF2-40B4-BE49-F238E27FC236}">
                  <a16:creationId xmlns:a16="http://schemas.microsoft.com/office/drawing/2014/main" id="{4C79F7DF-FBE0-4BD0-8819-8A06160D4B16}"/>
                </a:ext>
              </a:extLst>
            </p:cNvPr>
            <p:cNvGrpSpPr/>
            <p:nvPr/>
          </p:nvGrpSpPr>
          <p:grpSpPr>
            <a:xfrm>
              <a:off x="5915025" y="3209925"/>
              <a:ext cx="363855" cy="436244"/>
              <a:chOff x="5915025" y="3209925"/>
              <a:chExt cx="363855" cy="436244"/>
            </a:xfrm>
            <a:grpFill/>
          </p:grpSpPr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A38A63A6-0696-4DD7-B2C2-68ABEFA731C0}"/>
                  </a:ext>
                </a:extLst>
              </p:cNvPr>
              <p:cNvSpPr/>
              <p:nvPr/>
            </p:nvSpPr>
            <p:spPr>
              <a:xfrm>
                <a:off x="5915025" y="3428047"/>
                <a:ext cx="363855" cy="218122"/>
              </a:xfrm>
              <a:custGeom>
                <a:avLst/>
                <a:gdLst>
                  <a:gd name="connsiteX0" fmla="*/ 354330 w 363855"/>
                  <a:gd name="connsiteY0" fmla="*/ 218123 h 218122"/>
                  <a:gd name="connsiteX1" fmla="*/ 344805 w 363855"/>
                  <a:gd name="connsiteY1" fmla="*/ 208598 h 218122"/>
                  <a:gd name="connsiteX2" fmla="*/ 344805 w 363855"/>
                  <a:gd name="connsiteY2" fmla="*/ 116205 h 218122"/>
                  <a:gd name="connsiteX3" fmla="*/ 247650 w 363855"/>
                  <a:gd name="connsiteY3" fmla="*/ 19050 h 218122"/>
                  <a:gd name="connsiteX4" fmla="*/ 116205 w 363855"/>
                  <a:gd name="connsiteY4" fmla="*/ 19050 h 218122"/>
                  <a:gd name="connsiteX5" fmla="*/ 19050 w 363855"/>
                  <a:gd name="connsiteY5" fmla="*/ 116205 h 218122"/>
                  <a:gd name="connsiteX6" fmla="*/ 19050 w 363855"/>
                  <a:gd name="connsiteY6" fmla="*/ 208598 h 218122"/>
                  <a:gd name="connsiteX7" fmla="*/ 9525 w 363855"/>
                  <a:gd name="connsiteY7" fmla="*/ 218123 h 218122"/>
                  <a:gd name="connsiteX8" fmla="*/ 0 w 363855"/>
                  <a:gd name="connsiteY8" fmla="*/ 208598 h 218122"/>
                  <a:gd name="connsiteX9" fmla="*/ 0 w 363855"/>
                  <a:gd name="connsiteY9" fmla="*/ 116205 h 218122"/>
                  <a:gd name="connsiteX10" fmla="*/ 116205 w 363855"/>
                  <a:gd name="connsiteY10" fmla="*/ 0 h 218122"/>
                  <a:gd name="connsiteX11" fmla="*/ 247650 w 363855"/>
                  <a:gd name="connsiteY11" fmla="*/ 0 h 218122"/>
                  <a:gd name="connsiteX12" fmla="*/ 363855 w 363855"/>
                  <a:gd name="connsiteY12" fmla="*/ 116205 h 218122"/>
                  <a:gd name="connsiteX13" fmla="*/ 363855 w 363855"/>
                  <a:gd name="connsiteY13" fmla="*/ 208598 h 218122"/>
                  <a:gd name="connsiteX14" fmla="*/ 354330 w 363855"/>
                  <a:gd name="connsiteY14" fmla="*/ 218123 h 21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3855" h="218122">
                    <a:moveTo>
                      <a:pt x="354330" y="218123"/>
                    </a:moveTo>
                    <a:cubicBezTo>
                      <a:pt x="348615" y="218123"/>
                      <a:pt x="344805" y="214313"/>
                      <a:pt x="344805" y="208598"/>
                    </a:cubicBezTo>
                    <a:lnTo>
                      <a:pt x="344805" y="116205"/>
                    </a:lnTo>
                    <a:cubicBezTo>
                      <a:pt x="344805" y="62865"/>
                      <a:pt x="300990" y="19050"/>
                      <a:pt x="247650" y="19050"/>
                    </a:cubicBezTo>
                    <a:lnTo>
                      <a:pt x="116205" y="19050"/>
                    </a:lnTo>
                    <a:cubicBezTo>
                      <a:pt x="62865" y="19050"/>
                      <a:pt x="19050" y="62865"/>
                      <a:pt x="19050" y="116205"/>
                    </a:cubicBezTo>
                    <a:lnTo>
                      <a:pt x="19050" y="208598"/>
                    </a:lnTo>
                    <a:cubicBezTo>
                      <a:pt x="19050" y="214313"/>
                      <a:pt x="15240" y="218123"/>
                      <a:pt x="9525" y="218123"/>
                    </a:cubicBezTo>
                    <a:cubicBezTo>
                      <a:pt x="3810" y="218123"/>
                      <a:pt x="0" y="214313"/>
                      <a:pt x="0" y="208598"/>
                    </a:cubicBezTo>
                    <a:lnTo>
                      <a:pt x="0" y="116205"/>
                    </a:lnTo>
                    <a:cubicBezTo>
                      <a:pt x="0" y="52388"/>
                      <a:pt x="52388" y="0"/>
                      <a:pt x="116205" y="0"/>
                    </a:cubicBezTo>
                    <a:lnTo>
                      <a:pt x="247650" y="0"/>
                    </a:lnTo>
                    <a:cubicBezTo>
                      <a:pt x="311468" y="0"/>
                      <a:pt x="363855" y="52388"/>
                      <a:pt x="363855" y="116205"/>
                    </a:cubicBezTo>
                    <a:lnTo>
                      <a:pt x="363855" y="208598"/>
                    </a:lnTo>
                    <a:cubicBezTo>
                      <a:pt x="363855" y="213360"/>
                      <a:pt x="360045" y="218123"/>
                      <a:pt x="354330" y="2181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08D2E7AD-BEEB-4EC1-836E-99E06A72A348}"/>
                  </a:ext>
                </a:extLst>
              </p:cNvPr>
              <p:cNvSpPr/>
              <p:nvPr/>
            </p:nvSpPr>
            <p:spPr>
              <a:xfrm>
                <a:off x="5977889" y="3209925"/>
                <a:ext cx="238125" cy="237172"/>
              </a:xfrm>
              <a:custGeom>
                <a:avLst/>
                <a:gdLst>
                  <a:gd name="connsiteX0" fmla="*/ 119063 w 238125"/>
                  <a:gd name="connsiteY0" fmla="*/ 237173 h 237172"/>
                  <a:gd name="connsiteX1" fmla="*/ 0 w 238125"/>
                  <a:gd name="connsiteY1" fmla="*/ 118110 h 237172"/>
                  <a:gd name="connsiteX2" fmla="*/ 119063 w 238125"/>
                  <a:gd name="connsiteY2" fmla="*/ 0 h 237172"/>
                  <a:gd name="connsiteX3" fmla="*/ 238125 w 238125"/>
                  <a:gd name="connsiteY3" fmla="*/ 119063 h 237172"/>
                  <a:gd name="connsiteX4" fmla="*/ 119063 w 238125"/>
                  <a:gd name="connsiteY4" fmla="*/ 237173 h 237172"/>
                  <a:gd name="connsiteX5" fmla="*/ 119063 w 238125"/>
                  <a:gd name="connsiteY5" fmla="*/ 19050 h 237172"/>
                  <a:gd name="connsiteX6" fmla="*/ 20003 w 238125"/>
                  <a:gd name="connsiteY6" fmla="*/ 119063 h 237172"/>
                  <a:gd name="connsiteX7" fmla="*/ 120015 w 238125"/>
                  <a:gd name="connsiteY7" fmla="*/ 219075 h 237172"/>
                  <a:gd name="connsiteX8" fmla="*/ 220028 w 238125"/>
                  <a:gd name="connsiteY8" fmla="*/ 119063 h 237172"/>
                  <a:gd name="connsiteX9" fmla="*/ 119063 w 238125"/>
                  <a:gd name="connsiteY9" fmla="*/ 19050 h 237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8125" h="237172">
                    <a:moveTo>
                      <a:pt x="119063" y="237173"/>
                    </a:moveTo>
                    <a:cubicBezTo>
                      <a:pt x="53340" y="237173"/>
                      <a:pt x="0" y="183833"/>
                      <a:pt x="0" y="118110"/>
                    </a:cubicBezTo>
                    <a:cubicBezTo>
                      <a:pt x="952" y="53340"/>
                      <a:pt x="54293" y="0"/>
                      <a:pt x="119063" y="0"/>
                    </a:cubicBezTo>
                    <a:cubicBezTo>
                      <a:pt x="183833" y="0"/>
                      <a:pt x="238125" y="53340"/>
                      <a:pt x="238125" y="119063"/>
                    </a:cubicBezTo>
                    <a:cubicBezTo>
                      <a:pt x="238125" y="183833"/>
                      <a:pt x="184785" y="237173"/>
                      <a:pt x="119063" y="237173"/>
                    </a:cubicBezTo>
                    <a:close/>
                    <a:moveTo>
                      <a:pt x="119063" y="19050"/>
                    </a:moveTo>
                    <a:cubicBezTo>
                      <a:pt x="64770" y="19050"/>
                      <a:pt x="20003" y="63818"/>
                      <a:pt x="20003" y="119063"/>
                    </a:cubicBezTo>
                    <a:cubicBezTo>
                      <a:pt x="20003" y="174308"/>
                      <a:pt x="64770" y="219075"/>
                      <a:pt x="120015" y="219075"/>
                    </a:cubicBezTo>
                    <a:cubicBezTo>
                      <a:pt x="175260" y="219075"/>
                      <a:pt x="220028" y="174308"/>
                      <a:pt x="220028" y="119063"/>
                    </a:cubicBezTo>
                    <a:cubicBezTo>
                      <a:pt x="220028" y="63818"/>
                      <a:pt x="174308" y="19050"/>
                      <a:pt x="119063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384A0417-55AC-4878-A3A0-7E938A9FC3E9}"/>
                </a:ext>
              </a:extLst>
            </p:cNvPr>
            <p:cNvSpPr/>
            <p:nvPr/>
          </p:nvSpPr>
          <p:spPr>
            <a:xfrm>
              <a:off x="6048375" y="3427094"/>
              <a:ext cx="97512" cy="211455"/>
            </a:xfrm>
            <a:custGeom>
              <a:avLst/>
              <a:gdLst>
                <a:gd name="connsiteX0" fmla="*/ 48578 w 97512"/>
                <a:gd name="connsiteY0" fmla="*/ 211455 h 211455"/>
                <a:gd name="connsiteX1" fmla="*/ 41910 w 97512"/>
                <a:gd name="connsiteY1" fmla="*/ 208598 h 211455"/>
                <a:gd name="connsiteX2" fmla="*/ 2858 w 97512"/>
                <a:gd name="connsiteY2" fmla="*/ 169545 h 211455"/>
                <a:gd name="connsiteX3" fmla="*/ 0 w 97512"/>
                <a:gd name="connsiteY3" fmla="*/ 160020 h 211455"/>
                <a:gd name="connsiteX4" fmla="*/ 39053 w 97512"/>
                <a:gd name="connsiteY4" fmla="*/ 7620 h 211455"/>
                <a:gd name="connsiteX5" fmla="*/ 48578 w 97512"/>
                <a:gd name="connsiteY5" fmla="*/ 0 h 211455"/>
                <a:gd name="connsiteX6" fmla="*/ 48578 w 97512"/>
                <a:gd name="connsiteY6" fmla="*/ 0 h 211455"/>
                <a:gd name="connsiteX7" fmla="*/ 58103 w 97512"/>
                <a:gd name="connsiteY7" fmla="*/ 7620 h 211455"/>
                <a:gd name="connsiteX8" fmla="*/ 97155 w 97512"/>
                <a:gd name="connsiteY8" fmla="*/ 160020 h 211455"/>
                <a:gd name="connsiteX9" fmla="*/ 94298 w 97512"/>
                <a:gd name="connsiteY9" fmla="*/ 169545 h 211455"/>
                <a:gd name="connsiteX10" fmla="*/ 55245 w 97512"/>
                <a:gd name="connsiteY10" fmla="*/ 208598 h 211455"/>
                <a:gd name="connsiteX11" fmla="*/ 48578 w 97512"/>
                <a:gd name="connsiteY11" fmla="*/ 211455 h 211455"/>
                <a:gd name="connsiteX12" fmla="*/ 20003 w 97512"/>
                <a:gd name="connsiteY12" fmla="*/ 160020 h 211455"/>
                <a:gd name="connsiteX13" fmla="*/ 48578 w 97512"/>
                <a:gd name="connsiteY13" fmla="*/ 188595 h 211455"/>
                <a:gd name="connsiteX14" fmla="*/ 77153 w 97512"/>
                <a:gd name="connsiteY14" fmla="*/ 160020 h 211455"/>
                <a:gd name="connsiteX15" fmla="*/ 48578 w 97512"/>
                <a:gd name="connsiteY15" fmla="*/ 49530 h 211455"/>
                <a:gd name="connsiteX16" fmla="*/ 20003 w 97512"/>
                <a:gd name="connsiteY16" fmla="*/ 160020 h 21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12" h="211455">
                  <a:moveTo>
                    <a:pt x="48578" y="211455"/>
                  </a:moveTo>
                  <a:cubicBezTo>
                    <a:pt x="45720" y="211455"/>
                    <a:pt x="43815" y="210503"/>
                    <a:pt x="41910" y="208598"/>
                  </a:cubicBezTo>
                  <a:lnTo>
                    <a:pt x="2858" y="169545"/>
                  </a:lnTo>
                  <a:cubicBezTo>
                    <a:pt x="0" y="166688"/>
                    <a:pt x="0" y="163830"/>
                    <a:pt x="0" y="160020"/>
                  </a:cubicBezTo>
                  <a:lnTo>
                    <a:pt x="39053" y="7620"/>
                  </a:lnTo>
                  <a:cubicBezTo>
                    <a:pt x="40005" y="3810"/>
                    <a:pt x="43815" y="0"/>
                    <a:pt x="48578" y="0"/>
                  </a:cubicBezTo>
                  <a:cubicBezTo>
                    <a:pt x="48578" y="0"/>
                    <a:pt x="48578" y="0"/>
                    <a:pt x="48578" y="0"/>
                  </a:cubicBezTo>
                  <a:cubicBezTo>
                    <a:pt x="53340" y="0"/>
                    <a:pt x="57150" y="2858"/>
                    <a:pt x="58103" y="7620"/>
                  </a:cubicBezTo>
                  <a:lnTo>
                    <a:pt x="97155" y="160020"/>
                  </a:lnTo>
                  <a:cubicBezTo>
                    <a:pt x="98107" y="162878"/>
                    <a:pt x="97155" y="166688"/>
                    <a:pt x="94298" y="169545"/>
                  </a:cubicBezTo>
                  <a:lnTo>
                    <a:pt x="55245" y="208598"/>
                  </a:lnTo>
                  <a:cubicBezTo>
                    <a:pt x="53340" y="210503"/>
                    <a:pt x="51435" y="211455"/>
                    <a:pt x="48578" y="211455"/>
                  </a:cubicBezTo>
                  <a:close/>
                  <a:moveTo>
                    <a:pt x="20003" y="160020"/>
                  </a:moveTo>
                  <a:lnTo>
                    <a:pt x="48578" y="188595"/>
                  </a:lnTo>
                  <a:lnTo>
                    <a:pt x="77153" y="160020"/>
                  </a:lnTo>
                  <a:lnTo>
                    <a:pt x="48578" y="49530"/>
                  </a:lnTo>
                  <a:lnTo>
                    <a:pt x="20003" y="1600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C8C7E01E-DB94-46FA-9A81-DC394BD538D4}"/>
              </a:ext>
            </a:extLst>
          </p:cNvPr>
          <p:cNvCxnSpPr>
            <a:cxnSpLocks/>
            <a:stCxn id="37" idx="1"/>
          </p:cNvCxnSpPr>
          <p:nvPr/>
        </p:nvCxnSpPr>
        <p:spPr>
          <a:xfrm flipV="1">
            <a:off x="6878080" y="2097289"/>
            <a:ext cx="1292339" cy="528826"/>
          </a:xfrm>
          <a:prstGeom prst="straightConnector1">
            <a:avLst/>
          </a:prstGeom>
          <a:ln w="317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8470ED7F-8926-47D5-BAE5-4E2DB1F32E31}"/>
              </a:ext>
            </a:extLst>
          </p:cNvPr>
          <p:cNvCxnSpPr>
            <a:cxnSpLocks/>
          </p:cNvCxnSpPr>
          <p:nvPr/>
        </p:nvCxnSpPr>
        <p:spPr>
          <a:xfrm>
            <a:off x="6902450" y="4140242"/>
            <a:ext cx="1267969" cy="730886"/>
          </a:xfrm>
          <a:prstGeom prst="straightConnector1">
            <a:avLst/>
          </a:prstGeom>
          <a:ln w="317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00AF33F4-59D1-4DB3-A36A-B7D12DC8E8DF}"/>
              </a:ext>
            </a:extLst>
          </p:cNvPr>
          <p:cNvSpPr txBox="1"/>
          <p:nvPr/>
        </p:nvSpPr>
        <p:spPr>
          <a:xfrm>
            <a:off x="6878080" y="2456838"/>
            <a:ext cx="1403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IWD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925B3C30-E54A-4488-B6B1-CDD643C8191D}"/>
              </a:ext>
            </a:extLst>
          </p:cNvPr>
          <p:cNvSpPr txBox="1"/>
          <p:nvPr/>
        </p:nvSpPr>
        <p:spPr>
          <a:xfrm>
            <a:off x="6662488" y="4589089"/>
            <a:ext cx="1403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IWD</a:t>
            </a:r>
          </a:p>
        </p:txBody>
      </p:sp>
      <p:grpSp>
        <p:nvGrpSpPr>
          <p:cNvPr id="32" name="Grafika 9">
            <a:extLst>
              <a:ext uri="{FF2B5EF4-FFF2-40B4-BE49-F238E27FC236}">
                <a16:creationId xmlns:a16="http://schemas.microsoft.com/office/drawing/2014/main" id="{8BDC8393-AD95-400D-971B-5895404C9411}"/>
              </a:ext>
            </a:extLst>
          </p:cNvPr>
          <p:cNvGrpSpPr/>
          <p:nvPr/>
        </p:nvGrpSpPr>
        <p:grpSpPr>
          <a:xfrm>
            <a:off x="8830732" y="2697336"/>
            <a:ext cx="1584176" cy="1008112"/>
            <a:chOff x="5781675" y="3228975"/>
            <a:chExt cx="628650" cy="400050"/>
          </a:xfrm>
          <a:solidFill>
            <a:schemeClr val="accent2"/>
          </a:solidFill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11196F06-A3EA-42A3-A14A-C34ACEE90064}"/>
                </a:ext>
              </a:extLst>
            </p:cNvPr>
            <p:cNvSpPr/>
            <p:nvPr/>
          </p:nvSpPr>
          <p:spPr>
            <a:xfrm>
              <a:off x="6016942" y="3613785"/>
              <a:ext cx="144780" cy="19050"/>
            </a:xfrm>
            <a:custGeom>
              <a:avLst/>
              <a:gdLst>
                <a:gd name="connsiteX0" fmla="*/ 135255 w 144780"/>
                <a:gd name="connsiteY0" fmla="*/ 19050 h 19050"/>
                <a:gd name="connsiteX1" fmla="*/ 9525 w 144780"/>
                <a:gd name="connsiteY1" fmla="*/ 19050 h 19050"/>
                <a:gd name="connsiteX2" fmla="*/ 0 w 144780"/>
                <a:gd name="connsiteY2" fmla="*/ 9525 h 19050"/>
                <a:gd name="connsiteX3" fmla="*/ 9525 w 144780"/>
                <a:gd name="connsiteY3" fmla="*/ 0 h 19050"/>
                <a:gd name="connsiteX4" fmla="*/ 135255 w 144780"/>
                <a:gd name="connsiteY4" fmla="*/ 0 h 19050"/>
                <a:gd name="connsiteX5" fmla="*/ 144780 w 144780"/>
                <a:gd name="connsiteY5" fmla="*/ 9525 h 19050"/>
                <a:gd name="connsiteX6" fmla="*/ 135255 w 14478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780" h="19050">
                  <a:moveTo>
                    <a:pt x="135255" y="19050"/>
                  </a:move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135255" y="0"/>
                  </a:lnTo>
                  <a:cubicBezTo>
                    <a:pt x="140970" y="0"/>
                    <a:pt x="144780" y="3810"/>
                    <a:pt x="144780" y="9525"/>
                  </a:cubicBezTo>
                  <a:cubicBezTo>
                    <a:pt x="144780" y="15240"/>
                    <a:pt x="140970" y="19050"/>
                    <a:pt x="13525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" name="Grafika 9">
              <a:extLst>
                <a:ext uri="{FF2B5EF4-FFF2-40B4-BE49-F238E27FC236}">
                  <a16:creationId xmlns:a16="http://schemas.microsoft.com/office/drawing/2014/main" id="{3E8D80D6-A6EE-4510-8420-94C497984A2C}"/>
                </a:ext>
              </a:extLst>
            </p:cNvPr>
            <p:cNvGrpSpPr/>
            <p:nvPr/>
          </p:nvGrpSpPr>
          <p:grpSpPr>
            <a:xfrm>
              <a:off x="5781675" y="3228975"/>
              <a:ext cx="309562" cy="403860"/>
              <a:chOff x="5781675" y="3228975"/>
              <a:chExt cx="309562" cy="403860"/>
            </a:xfrm>
            <a:grpFill/>
          </p:grpSpPr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31BBDCC4-910F-47E9-B355-179391ECCFA3}"/>
                  </a:ext>
                </a:extLst>
              </p:cNvPr>
              <p:cNvSpPr/>
              <p:nvPr/>
            </p:nvSpPr>
            <p:spPr>
              <a:xfrm>
                <a:off x="5781675" y="3418522"/>
                <a:ext cx="309562" cy="214312"/>
              </a:xfrm>
              <a:custGeom>
                <a:avLst/>
                <a:gdLst>
                  <a:gd name="connsiteX0" fmla="*/ 187643 w 309562"/>
                  <a:gd name="connsiteY0" fmla="*/ 214313 h 214312"/>
                  <a:gd name="connsiteX1" fmla="*/ 38100 w 309562"/>
                  <a:gd name="connsiteY1" fmla="*/ 214313 h 214312"/>
                  <a:gd name="connsiteX2" fmla="*/ 0 w 309562"/>
                  <a:gd name="connsiteY2" fmla="*/ 176213 h 214312"/>
                  <a:gd name="connsiteX3" fmla="*/ 0 w 309562"/>
                  <a:gd name="connsiteY3" fmla="*/ 38100 h 214312"/>
                  <a:gd name="connsiteX4" fmla="*/ 38100 w 309562"/>
                  <a:gd name="connsiteY4" fmla="*/ 0 h 214312"/>
                  <a:gd name="connsiteX5" fmla="*/ 271463 w 309562"/>
                  <a:gd name="connsiteY5" fmla="*/ 0 h 214312"/>
                  <a:gd name="connsiteX6" fmla="*/ 309563 w 309562"/>
                  <a:gd name="connsiteY6" fmla="*/ 38100 h 214312"/>
                  <a:gd name="connsiteX7" fmla="*/ 309563 w 309562"/>
                  <a:gd name="connsiteY7" fmla="*/ 122873 h 214312"/>
                  <a:gd name="connsiteX8" fmla="*/ 300038 w 309562"/>
                  <a:gd name="connsiteY8" fmla="*/ 132398 h 214312"/>
                  <a:gd name="connsiteX9" fmla="*/ 290513 w 309562"/>
                  <a:gd name="connsiteY9" fmla="*/ 122873 h 214312"/>
                  <a:gd name="connsiteX10" fmla="*/ 290513 w 309562"/>
                  <a:gd name="connsiteY10" fmla="*/ 38100 h 214312"/>
                  <a:gd name="connsiteX11" fmla="*/ 271463 w 309562"/>
                  <a:gd name="connsiteY11" fmla="*/ 19050 h 214312"/>
                  <a:gd name="connsiteX12" fmla="*/ 38100 w 309562"/>
                  <a:gd name="connsiteY12" fmla="*/ 19050 h 214312"/>
                  <a:gd name="connsiteX13" fmla="*/ 19050 w 309562"/>
                  <a:gd name="connsiteY13" fmla="*/ 38100 h 214312"/>
                  <a:gd name="connsiteX14" fmla="*/ 19050 w 309562"/>
                  <a:gd name="connsiteY14" fmla="*/ 176213 h 214312"/>
                  <a:gd name="connsiteX15" fmla="*/ 38100 w 309562"/>
                  <a:gd name="connsiteY15" fmla="*/ 195263 h 214312"/>
                  <a:gd name="connsiteX16" fmla="*/ 187643 w 309562"/>
                  <a:gd name="connsiteY16" fmla="*/ 195263 h 214312"/>
                  <a:gd name="connsiteX17" fmla="*/ 197168 w 309562"/>
                  <a:gd name="connsiteY17" fmla="*/ 204788 h 214312"/>
                  <a:gd name="connsiteX18" fmla="*/ 187643 w 309562"/>
                  <a:gd name="connsiteY18" fmla="*/ 214313 h 2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9562" h="214312">
                    <a:moveTo>
                      <a:pt x="187643" y="214313"/>
                    </a:moveTo>
                    <a:lnTo>
                      <a:pt x="38100" y="214313"/>
                    </a:lnTo>
                    <a:cubicBezTo>
                      <a:pt x="17145" y="214313"/>
                      <a:pt x="0" y="197167"/>
                      <a:pt x="0" y="176213"/>
                    </a:cubicBezTo>
                    <a:lnTo>
                      <a:pt x="0" y="38100"/>
                    </a:lnTo>
                    <a:cubicBezTo>
                      <a:pt x="0" y="17145"/>
                      <a:pt x="17145" y="0"/>
                      <a:pt x="38100" y="0"/>
                    </a:cubicBezTo>
                    <a:lnTo>
                      <a:pt x="271463" y="0"/>
                    </a:lnTo>
                    <a:cubicBezTo>
                      <a:pt x="292418" y="0"/>
                      <a:pt x="309563" y="17145"/>
                      <a:pt x="309563" y="38100"/>
                    </a:cubicBezTo>
                    <a:lnTo>
                      <a:pt x="309563" y="122873"/>
                    </a:lnTo>
                    <a:cubicBezTo>
                      <a:pt x="309563" y="128588"/>
                      <a:pt x="305753" y="132398"/>
                      <a:pt x="300038" y="132398"/>
                    </a:cubicBezTo>
                    <a:cubicBezTo>
                      <a:pt x="294323" y="132398"/>
                      <a:pt x="290513" y="128588"/>
                      <a:pt x="290513" y="122873"/>
                    </a:cubicBezTo>
                    <a:lnTo>
                      <a:pt x="290513" y="38100"/>
                    </a:lnTo>
                    <a:cubicBezTo>
                      <a:pt x="290513" y="27622"/>
                      <a:pt x="281940" y="19050"/>
                      <a:pt x="271463" y="19050"/>
                    </a:cubicBezTo>
                    <a:lnTo>
                      <a:pt x="38100" y="19050"/>
                    </a:lnTo>
                    <a:cubicBezTo>
                      <a:pt x="27623" y="19050"/>
                      <a:pt x="19050" y="27622"/>
                      <a:pt x="19050" y="38100"/>
                    </a:cubicBezTo>
                    <a:lnTo>
                      <a:pt x="19050" y="176213"/>
                    </a:lnTo>
                    <a:cubicBezTo>
                      <a:pt x="19050" y="186690"/>
                      <a:pt x="27623" y="195263"/>
                      <a:pt x="38100" y="195263"/>
                    </a:cubicBezTo>
                    <a:lnTo>
                      <a:pt x="187643" y="195263"/>
                    </a:lnTo>
                    <a:cubicBezTo>
                      <a:pt x="193358" y="195263"/>
                      <a:pt x="197168" y="199073"/>
                      <a:pt x="197168" y="204788"/>
                    </a:cubicBezTo>
                    <a:cubicBezTo>
                      <a:pt x="197168" y="210503"/>
                      <a:pt x="193358" y="214313"/>
                      <a:pt x="187643" y="2143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72CE2891-4AF6-4A1F-9D52-1A41D43BB333}"/>
                  </a:ext>
                </a:extLst>
              </p:cNvPr>
              <p:cNvSpPr/>
              <p:nvPr/>
            </p:nvSpPr>
            <p:spPr>
              <a:xfrm>
                <a:off x="5835014" y="3228975"/>
                <a:ext cx="203835" cy="203834"/>
              </a:xfrm>
              <a:custGeom>
                <a:avLst/>
                <a:gdLst>
                  <a:gd name="connsiteX0" fmla="*/ 101917 w 203835"/>
                  <a:gd name="connsiteY0" fmla="*/ 203835 h 203834"/>
                  <a:gd name="connsiteX1" fmla="*/ 0 w 203835"/>
                  <a:gd name="connsiteY1" fmla="*/ 101918 h 203834"/>
                  <a:gd name="connsiteX2" fmla="*/ 101917 w 203835"/>
                  <a:gd name="connsiteY2" fmla="*/ 0 h 203834"/>
                  <a:gd name="connsiteX3" fmla="*/ 203835 w 203835"/>
                  <a:gd name="connsiteY3" fmla="*/ 101918 h 203834"/>
                  <a:gd name="connsiteX4" fmla="*/ 101917 w 203835"/>
                  <a:gd name="connsiteY4" fmla="*/ 203835 h 203834"/>
                  <a:gd name="connsiteX5" fmla="*/ 101917 w 203835"/>
                  <a:gd name="connsiteY5" fmla="*/ 19050 h 203834"/>
                  <a:gd name="connsiteX6" fmla="*/ 19050 w 203835"/>
                  <a:gd name="connsiteY6" fmla="*/ 101918 h 203834"/>
                  <a:gd name="connsiteX7" fmla="*/ 101917 w 203835"/>
                  <a:gd name="connsiteY7" fmla="*/ 184785 h 203834"/>
                  <a:gd name="connsiteX8" fmla="*/ 184785 w 203835"/>
                  <a:gd name="connsiteY8" fmla="*/ 101918 h 203834"/>
                  <a:gd name="connsiteX9" fmla="*/ 101917 w 203835"/>
                  <a:gd name="connsiteY9" fmla="*/ 19050 h 20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835" h="203834">
                    <a:moveTo>
                      <a:pt x="101917" y="203835"/>
                    </a:moveTo>
                    <a:cubicBezTo>
                      <a:pt x="45720" y="203835"/>
                      <a:pt x="0" y="158115"/>
                      <a:pt x="0" y="101918"/>
                    </a:cubicBezTo>
                    <a:cubicBezTo>
                      <a:pt x="0" y="45720"/>
                      <a:pt x="45720" y="0"/>
                      <a:pt x="101917" y="0"/>
                    </a:cubicBezTo>
                    <a:cubicBezTo>
                      <a:pt x="158115" y="0"/>
                      <a:pt x="203835" y="45720"/>
                      <a:pt x="203835" y="101918"/>
                    </a:cubicBezTo>
                    <a:cubicBezTo>
                      <a:pt x="203835" y="158115"/>
                      <a:pt x="158115" y="203835"/>
                      <a:pt x="101917" y="203835"/>
                    </a:cubicBezTo>
                    <a:close/>
                    <a:moveTo>
                      <a:pt x="101917" y="19050"/>
                    </a:moveTo>
                    <a:cubicBezTo>
                      <a:pt x="56198" y="19050"/>
                      <a:pt x="19050" y="56198"/>
                      <a:pt x="19050" y="101918"/>
                    </a:cubicBezTo>
                    <a:cubicBezTo>
                      <a:pt x="19050" y="147638"/>
                      <a:pt x="56198" y="184785"/>
                      <a:pt x="101917" y="184785"/>
                    </a:cubicBezTo>
                    <a:cubicBezTo>
                      <a:pt x="147638" y="184785"/>
                      <a:pt x="184785" y="147638"/>
                      <a:pt x="184785" y="101918"/>
                    </a:cubicBezTo>
                    <a:cubicBezTo>
                      <a:pt x="184785" y="56198"/>
                      <a:pt x="147638" y="19050"/>
                      <a:pt x="101917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E74F1BB4-3DDD-454F-A8A5-1FA95E18AA12}"/>
                </a:ext>
              </a:extLst>
            </p:cNvPr>
            <p:cNvSpPr/>
            <p:nvPr/>
          </p:nvSpPr>
          <p:spPr>
            <a:xfrm>
              <a:off x="6073466" y="3459480"/>
              <a:ext cx="335578" cy="173355"/>
            </a:xfrm>
            <a:custGeom>
              <a:avLst/>
              <a:gdLst>
                <a:gd name="connsiteX0" fmla="*/ 261611 w 335578"/>
                <a:gd name="connsiteY0" fmla="*/ 173355 h 173355"/>
                <a:gd name="connsiteX1" fmla="*/ 9198 w 335578"/>
                <a:gd name="connsiteY1" fmla="*/ 173355 h 173355"/>
                <a:gd name="connsiteX2" fmla="*/ 1578 w 335578"/>
                <a:gd name="connsiteY2" fmla="*/ 169545 h 173355"/>
                <a:gd name="connsiteX3" fmla="*/ 626 w 335578"/>
                <a:gd name="connsiteY3" fmla="*/ 160972 h 173355"/>
                <a:gd name="connsiteX4" fmla="*/ 65396 w 335578"/>
                <a:gd name="connsiteY4" fmla="*/ 5715 h 173355"/>
                <a:gd name="connsiteX5" fmla="*/ 73968 w 335578"/>
                <a:gd name="connsiteY5" fmla="*/ 0 h 173355"/>
                <a:gd name="connsiteX6" fmla="*/ 326381 w 335578"/>
                <a:gd name="connsiteY6" fmla="*/ 0 h 173355"/>
                <a:gd name="connsiteX7" fmla="*/ 334001 w 335578"/>
                <a:gd name="connsiteY7" fmla="*/ 3810 h 173355"/>
                <a:gd name="connsiteX8" fmla="*/ 334953 w 335578"/>
                <a:gd name="connsiteY8" fmla="*/ 12382 h 173355"/>
                <a:gd name="connsiteX9" fmla="*/ 270183 w 335578"/>
                <a:gd name="connsiteY9" fmla="*/ 167640 h 173355"/>
                <a:gd name="connsiteX10" fmla="*/ 261611 w 335578"/>
                <a:gd name="connsiteY10" fmla="*/ 173355 h 173355"/>
                <a:gd name="connsiteX11" fmla="*/ 23486 w 335578"/>
                <a:gd name="connsiteY11" fmla="*/ 154305 h 173355"/>
                <a:gd name="connsiteX12" fmla="*/ 254943 w 335578"/>
                <a:gd name="connsiteY12" fmla="*/ 154305 h 173355"/>
                <a:gd name="connsiteX13" fmla="*/ 312093 w 335578"/>
                <a:gd name="connsiteY13" fmla="*/ 17145 h 173355"/>
                <a:gd name="connsiteX14" fmla="*/ 79683 w 335578"/>
                <a:gd name="connsiteY14" fmla="*/ 17145 h 173355"/>
                <a:gd name="connsiteX15" fmla="*/ 23486 w 335578"/>
                <a:gd name="connsiteY15" fmla="*/ 154305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578" h="173355">
                  <a:moveTo>
                    <a:pt x="261611" y="173355"/>
                  </a:moveTo>
                  <a:lnTo>
                    <a:pt x="9198" y="173355"/>
                  </a:lnTo>
                  <a:cubicBezTo>
                    <a:pt x="6341" y="173355"/>
                    <a:pt x="3483" y="171450"/>
                    <a:pt x="1578" y="169545"/>
                  </a:cubicBezTo>
                  <a:cubicBezTo>
                    <a:pt x="-327" y="167640"/>
                    <a:pt x="-327" y="163830"/>
                    <a:pt x="626" y="160972"/>
                  </a:cubicBezTo>
                  <a:lnTo>
                    <a:pt x="65396" y="5715"/>
                  </a:lnTo>
                  <a:cubicBezTo>
                    <a:pt x="67301" y="1905"/>
                    <a:pt x="70158" y="0"/>
                    <a:pt x="73968" y="0"/>
                  </a:cubicBezTo>
                  <a:lnTo>
                    <a:pt x="326381" y="0"/>
                  </a:lnTo>
                  <a:cubicBezTo>
                    <a:pt x="329238" y="0"/>
                    <a:pt x="332096" y="1905"/>
                    <a:pt x="334001" y="3810"/>
                  </a:cubicBezTo>
                  <a:cubicBezTo>
                    <a:pt x="335906" y="5715"/>
                    <a:pt x="335906" y="9525"/>
                    <a:pt x="334953" y="12382"/>
                  </a:cubicBezTo>
                  <a:lnTo>
                    <a:pt x="270183" y="167640"/>
                  </a:lnTo>
                  <a:cubicBezTo>
                    <a:pt x="269231" y="170497"/>
                    <a:pt x="265421" y="173355"/>
                    <a:pt x="261611" y="173355"/>
                  </a:cubicBezTo>
                  <a:close/>
                  <a:moveTo>
                    <a:pt x="23486" y="154305"/>
                  </a:moveTo>
                  <a:lnTo>
                    <a:pt x="254943" y="154305"/>
                  </a:lnTo>
                  <a:lnTo>
                    <a:pt x="312093" y="17145"/>
                  </a:lnTo>
                  <a:lnTo>
                    <a:pt x="79683" y="17145"/>
                  </a:lnTo>
                  <a:lnTo>
                    <a:pt x="23486" y="154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3CDC49D7-A314-4734-8717-521B19B20AA3}"/>
              </a:ext>
            </a:extLst>
          </p:cNvPr>
          <p:cNvSpPr txBox="1"/>
          <p:nvPr/>
        </p:nvSpPr>
        <p:spPr>
          <a:xfrm>
            <a:off x="8229884" y="3854224"/>
            <a:ext cx="27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Roboto" panose="02000000000000000000" pitchFamily="2" charset="0"/>
                <a:ea typeface="Roboto" panose="02000000000000000000" pitchFamily="2" charset="0"/>
              </a:rPr>
              <a:t>Moje Biuro Rachunkowe</a:t>
            </a: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833F82F-CC6D-44FB-A9E4-885861F0A3F0}"/>
              </a:ext>
            </a:extLst>
          </p:cNvPr>
          <p:cNvCxnSpPr>
            <a:cxnSpLocks/>
          </p:cNvCxnSpPr>
          <p:nvPr/>
        </p:nvCxnSpPr>
        <p:spPr>
          <a:xfrm flipV="1">
            <a:off x="6861486" y="3422908"/>
            <a:ext cx="1562398" cy="15001"/>
          </a:xfrm>
          <a:prstGeom prst="straightConnector1">
            <a:avLst/>
          </a:prstGeom>
          <a:ln w="317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AC63C4A2-662F-49F6-966A-C68867B84EEE}"/>
              </a:ext>
            </a:extLst>
          </p:cNvPr>
          <p:cNvSpPr txBox="1"/>
          <p:nvPr/>
        </p:nvSpPr>
        <p:spPr>
          <a:xfrm>
            <a:off x="6998671" y="3482442"/>
            <a:ext cx="1403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IWD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287F196-BC41-4145-86AF-E2C3FC19D9DE}"/>
              </a:ext>
            </a:extLst>
          </p:cNvPr>
          <p:cNvSpPr txBox="1"/>
          <p:nvPr/>
        </p:nvSpPr>
        <p:spPr>
          <a:xfrm>
            <a:off x="623392" y="1855697"/>
            <a:ext cx="4343066" cy="305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W ramach Pakietu Premium, </a:t>
            </a:r>
          </a:p>
          <a:p>
            <a:pPr>
              <a:lnSpc>
                <a:spcPct val="120000"/>
              </a:lnSpc>
            </a:pPr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Biuro Rachunkowe może udostępnić bezpłatnie program do fakturowania</a:t>
            </a:r>
          </a:p>
          <a:p>
            <a:pPr>
              <a:lnSpc>
                <a:spcPct val="120000"/>
              </a:lnSpc>
            </a:pPr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Comarch ERP XT </a:t>
            </a: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(moduł faktury) </a:t>
            </a:r>
          </a:p>
          <a:p>
            <a:pPr>
              <a:lnSpc>
                <a:spcPct val="120000"/>
              </a:lnSpc>
            </a:pP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z ograniczeniem na 12 lub 18 miesięcy. </a:t>
            </a:r>
          </a:p>
          <a:p>
            <a:pPr>
              <a:lnSpc>
                <a:spcPct val="120000"/>
              </a:lnSpc>
            </a:pPr>
            <a:endParaRPr lang="pl-PL" sz="1800" dirty="0">
              <a:latin typeface="Roboto" panose="020B0604020202020204" charset="0"/>
              <a:ea typeface="Roboto" panose="020B0604020202020204" charset="0"/>
            </a:endParaRPr>
          </a:p>
          <a:p>
            <a:pPr>
              <a:lnSpc>
                <a:spcPct val="120000"/>
              </a:lnSpc>
            </a:pPr>
            <a:r>
              <a:rPr lang="pl-PL" dirty="0">
                <a:latin typeface="Roboto" panose="020B0604020202020204" charset="0"/>
                <a:ea typeface="Roboto" panose="020B0604020202020204" charset="0"/>
              </a:rPr>
              <a:t>Ponadto z systemu IWD skorzysta każdy użytkownik </a:t>
            </a:r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Comarch Moje Biuro Rachunkowe </a:t>
            </a: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(bezpłatnie).</a:t>
            </a:r>
          </a:p>
        </p:txBody>
      </p:sp>
    </p:spTree>
    <p:extLst>
      <p:ext uri="{BB962C8B-B14F-4D97-AF65-F5344CB8AC3E}">
        <p14:creationId xmlns:p14="http://schemas.microsoft.com/office/powerpoint/2010/main" val="1550474014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2837128"/>
          </a:xfrm>
        </p:spPr>
        <p:txBody>
          <a:bodyPr>
            <a:normAutofit/>
          </a:bodyPr>
          <a:lstStyle/>
          <a:p>
            <a:r>
              <a:rPr lang="pl-PL" sz="2000" dirty="0"/>
              <a:t>Comarch ERP Optima</a:t>
            </a:r>
          </a:p>
          <a:p>
            <a:r>
              <a:rPr lang="pl-PL" sz="2000" dirty="0"/>
              <a:t>Comarch OCR </a:t>
            </a:r>
          </a:p>
          <a:p>
            <a:r>
              <a:rPr lang="pl-PL" sz="2000" dirty="0"/>
              <a:t>Iksiegowosc24.pl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IBARD </a:t>
            </a:r>
          </a:p>
          <a:p>
            <a:r>
              <a:rPr lang="pl-PL" sz="2000" dirty="0"/>
              <a:t> </a:t>
            </a: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82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6B9B08A-BCB8-4D1C-905B-4C1606891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Gwarancja bezpieczeństwa danych – IBARD</a:t>
            </a:r>
          </a:p>
        </p:txBody>
      </p: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247AF0B9-4333-4356-9070-7E97FBC490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-68" b="9205"/>
          <a:stretch/>
        </p:blipFill>
        <p:spPr>
          <a:xfrm>
            <a:off x="5242498" y="1126303"/>
            <a:ext cx="6268465" cy="3527577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2BCF2E2-E779-4A99-AB74-8F98008C79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Backup plików i baz danych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Przechowywanie danych w chmurze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Bezpieczne udostępnianie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Synchronizacja danych na wielu urządzeniach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Szyfrowanie plików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C0A6B6F-FD55-4430-931E-65E7EE746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6360" y="2890091"/>
            <a:ext cx="3766992" cy="423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032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3197168"/>
          </a:xfrm>
        </p:spPr>
        <p:txBody>
          <a:bodyPr>
            <a:normAutofit/>
          </a:bodyPr>
          <a:lstStyle/>
          <a:p>
            <a:r>
              <a:rPr lang="pl-PL" sz="2000" dirty="0"/>
              <a:t>Comarch ERP Optima</a:t>
            </a:r>
          </a:p>
          <a:p>
            <a:r>
              <a:rPr lang="pl-PL" sz="2000" dirty="0"/>
              <a:t>Comarch OCR </a:t>
            </a:r>
          </a:p>
          <a:p>
            <a:r>
              <a:rPr lang="pl-PL" sz="2000" dirty="0"/>
              <a:t>Iksiegowosc24.pl</a:t>
            </a:r>
          </a:p>
          <a:p>
            <a:r>
              <a:rPr lang="pl-PL" sz="2000" dirty="0"/>
              <a:t>IBARD 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Comarch MyPoint</a:t>
            </a: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117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0705EA3-E3F3-4FA4-94A6-47C4532C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MyPoint </a:t>
            </a:r>
          </a:p>
        </p:txBody>
      </p: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BC8AB6C0-EB47-44C9-9C29-B208E7EB0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79" r="79"/>
          <a:stretch>
            <a:fillRect/>
          </a:stretch>
        </p:blipFill>
        <p:spPr/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37A7370-F7FD-48E6-B893-1025313900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9" y="2492896"/>
            <a:ext cx="5054921" cy="3672408"/>
          </a:xfrm>
        </p:spPr>
        <p:txBody>
          <a:bodyPr>
            <a:normAutofit fontScale="92500"/>
          </a:bodyPr>
          <a:lstStyle/>
          <a:p>
            <a:r>
              <a:rPr lang="pl-PL" dirty="0"/>
              <a:t>Narzędzie do szybkiej i przejrzystej </a:t>
            </a:r>
            <a:r>
              <a:rPr lang="pl-PL" b="1" dirty="0"/>
              <a:t>weryfikacji pracy użytkowników </a:t>
            </a:r>
            <a:r>
              <a:rPr lang="pl-PL" dirty="0"/>
              <a:t>Comarch ERP Optima.</a:t>
            </a:r>
          </a:p>
          <a:p>
            <a:endParaRPr lang="pl-PL" dirty="0"/>
          </a:p>
          <a:p>
            <a:r>
              <a:rPr lang="pl-PL" dirty="0"/>
              <a:t>Comarch MyPoint umożliwia </a:t>
            </a:r>
            <a:r>
              <a:rPr lang="pl-PL" b="1" dirty="0"/>
              <a:t>mierzenie, weryfikację</a:t>
            </a:r>
            <a:r>
              <a:rPr lang="pl-PL" dirty="0"/>
              <a:t> i </a:t>
            </a:r>
            <a:r>
              <a:rPr lang="pl-PL" b="1" dirty="0"/>
              <a:t>analizę</a:t>
            </a:r>
            <a:r>
              <a:rPr lang="pl-PL" dirty="0"/>
              <a:t> wyników Twojej firmy wynikających między innymi </a:t>
            </a:r>
            <a:br>
              <a:rPr lang="pl-PL" dirty="0"/>
            </a:br>
            <a:r>
              <a:rPr lang="pl-PL" dirty="0"/>
              <a:t>z </a:t>
            </a:r>
            <a:r>
              <a:rPr lang="pl-PL" b="1" dirty="0"/>
              <a:t>wprowadzania dokumentów</a:t>
            </a:r>
            <a:r>
              <a:rPr lang="pl-P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7236832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9AE3114-8B87-4D6D-A336-AA83ADD547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pl-PL" sz="2400" b="1" dirty="0">
                <a:latin typeface="Roboto" panose="020B0604020202020204" charset="0"/>
                <a:ea typeface="Roboto" panose="020B0604020202020204" charset="0"/>
              </a:rPr>
              <a:t>Kontrolowanie pracy operatorów </a:t>
            </a:r>
            <a:r>
              <a:rPr lang="pl-PL" sz="2400" dirty="0">
                <a:latin typeface="Roboto" panose="020B0604020202020204" charset="0"/>
                <a:ea typeface="Roboto" panose="020B0604020202020204" charset="0"/>
              </a:rPr>
              <a:t>oraz ich </a:t>
            </a:r>
            <a:r>
              <a:rPr lang="pl-PL" sz="2400" b="1" dirty="0">
                <a:latin typeface="Roboto" panose="020B0604020202020204" charset="0"/>
                <a:ea typeface="Roboto" panose="020B0604020202020204" charset="0"/>
              </a:rPr>
              <a:t>wydajności</a:t>
            </a:r>
            <a:r>
              <a:rPr lang="pl-PL" sz="2400" dirty="0">
                <a:latin typeface="Roboto" panose="020B0604020202020204" charset="0"/>
                <a:ea typeface="Roboto" panose="020B0604020202020204" charset="0"/>
              </a:rPr>
              <a:t>, a także możliwości zestawienia danych zbiorczo.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11CD1D2-25B4-4C41-8ED8-82C76370D0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1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CF7AF76-43FB-4EC6-8D77-F09EE7DBF4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Monitorowanie trendu produkcyjności oraz gotowe dane pod analizę </a:t>
            </a:r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rentowności Klientów.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60C668A-9AFC-457B-A578-0CF9BEE86F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2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538301F-5245-42B2-AEB2-B4550BB4B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Ocena </a:t>
            </a:r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własnej produktywności –  </a:t>
            </a: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osiąganej w danym okresie przez pracownika.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BDEDC4DD-DC43-4711-A7EF-E6F2FE4E95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/>
              <a:t>3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DE04581-44B8-44DD-B87B-B2B61F07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</a:t>
            </a:r>
            <a:r>
              <a:rPr lang="pl-PL" dirty="0" err="1"/>
              <a:t>MyPoint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3236769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999520F2-AFF0-42F9-B290-7898E56961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3 gotowe </a:t>
            </a:r>
            <a:r>
              <a:rPr lang="pl-PL" sz="1800" b="1" dirty="0" err="1">
                <a:latin typeface="Roboto" panose="020B0604020202020204" charset="0"/>
                <a:ea typeface="Roboto" panose="020B0604020202020204" charset="0"/>
              </a:rPr>
              <a:t>dashboardy</a:t>
            </a: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: Moja Praca, Statystki Dokumentów oraz Praca Operatorów.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0CEDA98-B18B-4F2F-9446-3DB9F39148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4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EF3F16D-C6A6-4CB2-8EA1-1A1E107D21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pl-PL" sz="1800" b="1" dirty="0">
                <a:latin typeface="Roboto" panose="020B0604020202020204" charset="0"/>
                <a:ea typeface="Roboto" panose="020B0604020202020204" charset="0"/>
              </a:rPr>
              <a:t>Dostęp przez przeglądarkę </a:t>
            </a: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internetową, również </a:t>
            </a:r>
            <a:br>
              <a:rPr lang="pl-PL" sz="1800" dirty="0">
                <a:latin typeface="Roboto" panose="020B0604020202020204" charset="0"/>
                <a:ea typeface="Roboto" panose="020B0604020202020204" charset="0"/>
              </a:rPr>
            </a:br>
            <a:r>
              <a:rPr lang="pl-PL" sz="1800" dirty="0">
                <a:latin typeface="Roboto" panose="020B0604020202020204" charset="0"/>
                <a:ea typeface="Roboto" panose="020B0604020202020204" charset="0"/>
              </a:rPr>
              <a:t>na urządzeniach mobilnych.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D86EF89-4C6F-4CAE-BCD4-A45EB38DF3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5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EAAC44D7-2885-4B6A-8CDC-FE2B7C5C42FB}"/>
              </a:ext>
            </a:extLst>
          </p:cNvPr>
          <p:cNvSpPr/>
          <p:nvPr/>
        </p:nvSpPr>
        <p:spPr>
          <a:xfrm>
            <a:off x="5520530" y="4516908"/>
            <a:ext cx="1152524" cy="115252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3036540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97FDA4A7-0096-4120-8087-E7EE2720CD0E}"/>
              </a:ext>
            </a:extLst>
          </p:cNvPr>
          <p:cNvSpPr/>
          <p:nvPr/>
        </p:nvSpPr>
        <p:spPr>
          <a:xfrm>
            <a:off x="5021834" y="2420888"/>
            <a:ext cx="2148332" cy="4437112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9B74D7ED-4814-44C3-A684-BB4248A2278A}"/>
              </a:ext>
            </a:extLst>
          </p:cNvPr>
          <p:cNvSpPr/>
          <p:nvPr/>
        </p:nvSpPr>
        <p:spPr>
          <a:xfrm>
            <a:off x="8810880" y="0"/>
            <a:ext cx="2148332" cy="50131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C04D51A4-DECC-4557-9CE7-ECB44F35C203}"/>
              </a:ext>
            </a:extLst>
          </p:cNvPr>
          <p:cNvSpPr/>
          <p:nvPr/>
        </p:nvSpPr>
        <p:spPr>
          <a:xfrm>
            <a:off x="1415226" y="0"/>
            <a:ext cx="2015430" cy="50131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BEFDC10E-AA2F-4219-A587-864BE802B7B2}"/>
              </a:ext>
            </a:extLst>
          </p:cNvPr>
          <p:cNvSpPr/>
          <p:nvPr/>
        </p:nvSpPr>
        <p:spPr>
          <a:xfrm>
            <a:off x="463172" y="409136"/>
            <a:ext cx="3687564" cy="3015392"/>
          </a:xfrm>
          <a:prstGeom prst="roundRect">
            <a:avLst>
              <a:gd name="adj" fmla="val 67"/>
            </a:avLst>
          </a:prstGeom>
          <a:blipFill>
            <a:blip r:embed="rId2"/>
            <a:stretch>
              <a:fillRect r="-75050"/>
            </a:stretch>
          </a:blipFill>
          <a:ln>
            <a:noFill/>
          </a:ln>
          <a:effectLst>
            <a:outerShdw blurRad="50800" sx="101000" sy="101000" algn="ctr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D1B7AD08-5C2F-4524-A1D9-2769F16C8205}"/>
              </a:ext>
            </a:extLst>
          </p:cNvPr>
          <p:cNvSpPr/>
          <p:nvPr/>
        </p:nvSpPr>
        <p:spPr>
          <a:xfrm>
            <a:off x="4252218" y="3573016"/>
            <a:ext cx="3687564" cy="3015392"/>
          </a:xfrm>
          <a:prstGeom prst="roundRect">
            <a:avLst>
              <a:gd name="adj" fmla="val 67"/>
            </a:avLst>
          </a:prstGeom>
          <a:blipFill>
            <a:blip r:embed="rId3"/>
            <a:stretch>
              <a:fillRect r="-75050" b="-2942"/>
            </a:stretch>
          </a:blipFill>
          <a:ln>
            <a:noFill/>
          </a:ln>
          <a:effectLst>
            <a:outerShdw blurRad="50800" sx="101000" sy="101000" algn="ctr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A1D18097-F106-44B9-BD1C-F2190A40061A}"/>
              </a:ext>
            </a:extLst>
          </p:cNvPr>
          <p:cNvSpPr/>
          <p:nvPr/>
        </p:nvSpPr>
        <p:spPr>
          <a:xfrm>
            <a:off x="8041264" y="409136"/>
            <a:ext cx="3687564" cy="3015392"/>
          </a:xfrm>
          <a:prstGeom prst="roundRect">
            <a:avLst>
              <a:gd name="adj" fmla="val 67"/>
            </a:avLst>
          </a:prstGeom>
          <a:blipFill>
            <a:blip r:embed="rId4"/>
            <a:stretch>
              <a:fillRect r="-75050" b="-8824"/>
            </a:stretch>
          </a:blipFill>
          <a:ln>
            <a:noFill/>
          </a:ln>
          <a:effectLst>
            <a:outerShdw blurRad="50800" sx="101000" sy="101000" algn="ctr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CF8D6DE-86A1-4EF6-85CA-49CC3BC7A854}"/>
              </a:ext>
            </a:extLst>
          </p:cNvPr>
          <p:cNvSpPr txBox="1"/>
          <p:nvPr/>
        </p:nvSpPr>
        <p:spPr>
          <a:xfrm>
            <a:off x="925928" y="3789040"/>
            <a:ext cx="2994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Statystyki </a:t>
            </a:r>
            <a:b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dokumentów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9F0E89D-1367-42D1-B61A-9DD2BB9BCB3B}"/>
              </a:ext>
            </a:extLst>
          </p:cNvPr>
          <p:cNvSpPr txBox="1"/>
          <p:nvPr/>
        </p:nvSpPr>
        <p:spPr>
          <a:xfrm>
            <a:off x="4598988" y="2708920"/>
            <a:ext cx="2994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Moja praca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5C537EB-A33A-4C55-87F4-65E874DC3525}"/>
              </a:ext>
            </a:extLst>
          </p:cNvPr>
          <p:cNvSpPr txBox="1"/>
          <p:nvPr/>
        </p:nvSpPr>
        <p:spPr>
          <a:xfrm>
            <a:off x="8381683" y="3789039"/>
            <a:ext cx="2994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Praca </a:t>
            </a:r>
            <a:b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22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operatorów</a:t>
            </a:r>
          </a:p>
        </p:txBody>
      </p:sp>
    </p:spTree>
    <p:extLst>
      <p:ext uri="{BB962C8B-B14F-4D97-AF65-F5344CB8AC3E}">
        <p14:creationId xmlns:p14="http://schemas.microsoft.com/office/powerpoint/2010/main" val="2331783586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3197168"/>
          </a:xfrm>
        </p:spPr>
        <p:txBody>
          <a:bodyPr>
            <a:normAutofit/>
          </a:bodyPr>
          <a:lstStyle/>
          <a:p>
            <a:r>
              <a:rPr lang="pl-PL" sz="2000" dirty="0"/>
              <a:t>Comarch ERP Optima</a:t>
            </a:r>
          </a:p>
          <a:p>
            <a:r>
              <a:rPr lang="pl-PL" sz="2000" dirty="0"/>
              <a:t>Comarch OCR </a:t>
            </a:r>
          </a:p>
          <a:p>
            <a:r>
              <a:rPr lang="pl-PL" sz="2000" dirty="0"/>
              <a:t>Iksiegowosc24.pl</a:t>
            </a:r>
          </a:p>
          <a:p>
            <a:r>
              <a:rPr lang="pl-PL" sz="2000" dirty="0"/>
              <a:t>IBARD </a:t>
            </a:r>
          </a:p>
          <a:p>
            <a:r>
              <a:rPr lang="pl-PL" sz="2000" dirty="0"/>
              <a:t>Comarch MyPoint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Comarch BI Point Manager</a:t>
            </a: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22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6170BF-3271-468C-B846-6283A1EF9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13934"/>
            <a:ext cx="10829924" cy="1124980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000000"/>
                </a:solidFill>
              </a:rPr>
              <a:t>Comarch </a:t>
            </a:r>
            <a:r>
              <a:rPr lang="en-US" sz="3200" dirty="0">
                <a:solidFill>
                  <a:srgbClr val="000000"/>
                </a:solidFill>
              </a:rPr>
              <a:t>BI Point </a:t>
            </a:r>
            <a:r>
              <a:rPr lang="pl-PL" sz="3200" dirty="0">
                <a:solidFill>
                  <a:srgbClr val="000000"/>
                </a:solidFill>
              </a:rPr>
              <a:t>Menadżer – wymiana danych z Przedsiębiorcą</a:t>
            </a:r>
            <a:endParaRPr lang="pl-PL" sz="32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3CD009E-F0E2-4F1E-978D-849E839963C8}"/>
              </a:ext>
            </a:extLst>
          </p:cNvPr>
          <p:cNvSpPr txBox="1"/>
          <p:nvPr/>
        </p:nvSpPr>
        <p:spPr>
          <a:xfrm>
            <a:off x="453218" y="4365104"/>
            <a:ext cx="2618446" cy="125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</a:pPr>
            <a: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Udostępnianie raportów </a:t>
            </a:r>
            <a:b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dashboardów Klientowi zgodnie z jego biznesową potrzebą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40A52AB-0461-434A-8F0A-AD49FB887FC0}"/>
              </a:ext>
            </a:extLst>
          </p:cNvPr>
          <p:cNvSpPr txBox="1"/>
          <p:nvPr/>
        </p:nvSpPr>
        <p:spPr>
          <a:xfrm>
            <a:off x="3457488" y="4365102"/>
            <a:ext cx="2558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Udostępnianie dowolnych wydruków z </a:t>
            </a:r>
            <a:r>
              <a:rPr lang="pl-PL" sz="1600" b="1" dirty="0" err="1">
                <a:latin typeface="Roboto" panose="02000000000000000000" pitchFamily="2" charset="0"/>
                <a:ea typeface="Roboto" panose="02000000000000000000" pitchFamily="2" charset="0"/>
              </a:rPr>
              <a:t>Optimy</a:t>
            </a:r>
            <a:endParaRPr lang="pl-PL" sz="16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F7A15C5-9B70-42C3-982C-6075C27723A9}"/>
              </a:ext>
            </a:extLst>
          </p:cNvPr>
          <p:cNvSpPr txBox="1"/>
          <p:nvPr/>
        </p:nvSpPr>
        <p:spPr>
          <a:xfrm>
            <a:off x="6644262" y="4365103"/>
            <a:ext cx="2306638" cy="95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</a:pPr>
            <a: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Przesyłanie skanów faktur przez Klienta (pdf, jpg)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CBF012B-AC02-46A1-BD40-80387199649B}"/>
              </a:ext>
            </a:extLst>
          </p:cNvPr>
          <p:cNvSpPr txBox="1"/>
          <p:nvPr/>
        </p:nvSpPr>
        <p:spPr>
          <a:xfrm>
            <a:off x="9452263" y="4365102"/>
            <a:ext cx="2542664" cy="660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</a:pPr>
            <a: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Funkcja komentarzy </a:t>
            </a:r>
            <a:b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komunikator z Klientem</a:t>
            </a:r>
          </a:p>
        </p:txBody>
      </p:sp>
      <p:grpSp>
        <p:nvGrpSpPr>
          <p:cNvPr id="36" name="Grafika 34">
            <a:extLst>
              <a:ext uri="{FF2B5EF4-FFF2-40B4-BE49-F238E27FC236}">
                <a16:creationId xmlns:a16="http://schemas.microsoft.com/office/drawing/2014/main" id="{8BABB1CC-2352-47E5-A102-D26BF8FF921A}"/>
              </a:ext>
            </a:extLst>
          </p:cNvPr>
          <p:cNvGrpSpPr/>
          <p:nvPr/>
        </p:nvGrpSpPr>
        <p:grpSpPr>
          <a:xfrm>
            <a:off x="7606012" y="3521440"/>
            <a:ext cx="639637" cy="666856"/>
            <a:chOff x="4432764" y="3559247"/>
            <a:chExt cx="447675" cy="466725"/>
          </a:xfrm>
          <a:solidFill>
            <a:schemeClr val="accent2"/>
          </a:solidFill>
        </p:grpSpPr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8CFDEB54-1016-478F-956C-06EC3842E80B}"/>
                </a:ext>
              </a:extLst>
            </p:cNvPr>
            <p:cNvSpPr/>
            <p:nvPr/>
          </p:nvSpPr>
          <p:spPr>
            <a:xfrm>
              <a:off x="4432764" y="3597347"/>
              <a:ext cx="197167" cy="382905"/>
            </a:xfrm>
            <a:custGeom>
              <a:avLst/>
              <a:gdLst>
                <a:gd name="connsiteX0" fmla="*/ 169545 w 197167"/>
                <a:gd name="connsiteY0" fmla="*/ 382905 h 382905"/>
                <a:gd name="connsiteX1" fmla="*/ 9525 w 197167"/>
                <a:gd name="connsiteY1" fmla="*/ 382905 h 382905"/>
                <a:gd name="connsiteX2" fmla="*/ 0 w 197167"/>
                <a:gd name="connsiteY2" fmla="*/ 373380 h 382905"/>
                <a:gd name="connsiteX3" fmla="*/ 0 w 197167"/>
                <a:gd name="connsiteY3" fmla="*/ 9525 h 382905"/>
                <a:gd name="connsiteX4" fmla="*/ 9525 w 197167"/>
                <a:gd name="connsiteY4" fmla="*/ 0 h 382905"/>
                <a:gd name="connsiteX5" fmla="*/ 187643 w 197167"/>
                <a:gd name="connsiteY5" fmla="*/ 0 h 382905"/>
                <a:gd name="connsiteX6" fmla="*/ 197168 w 197167"/>
                <a:gd name="connsiteY6" fmla="*/ 9525 h 382905"/>
                <a:gd name="connsiteX7" fmla="*/ 187643 w 197167"/>
                <a:gd name="connsiteY7" fmla="*/ 19050 h 382905"/>
                <a:gd name="connsiteX8" fmla="*/ 19050 w 197167"/>
                <a:gd name="connsiteY8" fmla="*/ 19050 h 382905"/>
                <a:gd name="connsiteX9" fmla="*/ 19050 w 197167"/>
                <a:gd name="connsiteY9" fmla="*/ 363855 h 382905"/>
                <a:gd name="connsiteX10" fmla="*/ 169545 w 197167"/>
                <a:gd name="connsiteY10" fmla="*/ 363855 h 382905"/>
                <a:gd name="connsiteX11" fmla="*/ 179070 w 197167"/>
                <a:gd name="connsiteY11" fmla="*/ 373380 h 382905"/>
                <a:gd name="connsiteX12" fmla="*/ 169545 w 197167"/>
                <a:gd name="connsiteY12" fmla="*/ 382905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167" h="382905">
                  <a:moveTo>
                    <a:pt x="169545" y="382905"/>
                  </a:moveTo>
                  <a:lnTo>
                    <a:pt x="9525" y="382905"/>
                  </a:lnTo>
                  <a:cubicBezTo>
                    <a:pt x="3810" y="382905"/>
                    <a:pt x="0" y="379095"/>
                    <a:pt x="0" y="373380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187643" y="0"/>
                  </a:lnTo>
                  <a:cubicBezTo>
                    <a:pt x="193358" y="0"/>
                    <a:pt x="197168" y="3810"/>
                    <a:pt x="197168" y="9525"/>
                  </a:cubicBezTo>
                  <a:cubicBezTo>
                    <a:pt x="197168" y="15240"/>
                    <a:pt x="193358" y="19050"/>
                    <a:pt x="187643" y="19050"/>
                  </a:cubicBezTo>
                  <a:lnTo>
                    <a:pt x="19050" y="19050"/>
                  </a:lnTo>
                  <a:lnTo>
                    <a:pt x="19050" y="363855"/>
                  </a:lnTo>
                  <a:lnTo>
                    <a:pt x="169545" y="363855"/>
                  </a:lnTo>
                  <a:cubicBezTo>
                    <a:pt x="175260" y="363855"/>
                    <a:pt x="179070" y="367665"/>
                    <a:pt x="179070" y="373380"/>
                  </a:cubicBezTo>
                  <a:cubicBezTo>
                    <a:pt x="179070" y="379095"/>
                    <a:pt x="175260" y="382905"/>
                    <a:pt x="169545" y="382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7CB2AF31-0631-42ED-8B3A-62EFDB7FA45A}"/>
                </a:ext>
              </a:extLst>
            </p:cNvPr>
            <p:cNvSpPr/>
            <p:nvPr/>
          </p:nvSpPr>
          <p:spPr>
            <a:xfrm>
              <a:off x="4697558" y="3684976"/>
              <a:ext cx="19050" cy="50482"/>
            </a:xfrm>
            <a:custGeom>
              <a:avLst/>
              <a:gdLst>
                <a:gd name="connsiteX0" fmla="*/ 9525 w 19050"/>
                <a:gd name="connsiteY0" fmla="*/ 50483 h 50482"/>
                <a:gd name="connsiteX1" fmla="*/ 0 w 19050"/>
                <a:gd name="connsiteY1" fmla="*/ 40958 h 50482"/>
                <a:gd name="connsiteX2" fmla="*/ 0 w 19050"/>
                <a:gd name="connsiteY2" fmla="*/ 9525 h 50482"/>
                <a:gd name="connsiteX3" fmla="*/ 9525 w 19050"/>
                <a:gd name="connsiteY3" fmla="*/ 0 h 50482"/>
                <a:gd name="connsiteX4" fmla="*/ 19050 w 19050"/>
                <a:gd name="connsiteY4" fmla="*/ 9525 h 50482"/>
                <a:gd name="connsiteX5" fmla="*/ 19050 w 19050"/>
                <a:gd name="connsiteY5" fmla="*/ 40958 h 50482"/>
                <a:gd name="connsiteX6" fmla="*/ 9525 w 19050"/>
                <a:gd name="connsiteY6" fmla="*/ 50483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50482">
                  <a:moveTo>
                    <a:pt x="9525" y="50483"/>
                  </a:moveTo>
                  <a:cubicBezTo>
                    <a:pt x="3810" y="50483"/>
                    <a:pt x="0" y="46673"/>
                    <a:pt x="0" y="40958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cubicBezTo>
                    <a:pt x="15240" y="0"/>
                    <a:pt x="19050" y="3810"/>
                    <a:pt x="19050" y="9525"/>
                  </a:cubicBezTo>
                  <a:lnTo>
                    <a:pt x="19050" y="40958"/>
                  </a:lnTo>
                  <a:cubicBezTo>
                    <a:pt x="19050" y="45720"/>
                    <a:pt x="15240" y="50483"/>
                    <a:pt x="9525" y="504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DB1A55A2-EA44-4EA8-8AA7-F583D00EBFFD}"/>
                </a:ext>
              </a:extLst>
            </p:cNvPr>
            <p:cNvSpPr/>
            <p:nvPr/>
          </p:nvSpPr>
          <p:spPr>
            <a:xfrm>
              <a:off x="4470864" y="3559247"/>
              <a:ext cx="197167" cy="57150"/>
            </a:xfrm>
            <a:custGeom>
              <a:avLst/>
              <a:gdLst>
                <a:gd name="connsiteX0" fmla="*/ 9525 w 197167"/>
                <a:gd name="connsiteY0" fmla="*/ 57150 h 57150"/>
                <a:gd name="connsiteX1" fmla="*/ 0 w 197167"/>
                <a:gd name="connsiteY1" fmla="*/ 47625 h 57150"/>
                <a:gd name="connsiteX2" fmla="*/ 0 w 197167"/>
                <a:gd name="connsiteY2" fmla="*/ 9525 h 57150"/>
                <a:gd name="connsiteX3" fmla="*/ 9525 w 197167"/>
                <a:gd name="connsiteY3" fmla="*/ 0 h 57150"/>
                <a:gd name="connsiteX4" fmla="*/ 187643 w 197167"/>
                <a:gd name="connsiteY4" fmla="*/ 0 h 57150"/>
                <a:gd name="connsiteX5" fmla="*/ 197168 w 197167"/>
                <a:gd name="connsiteY5" fmla="*/ 9525 h 57150"/>
                <a:gd name="connsiteX6" fmla="*/ 187643 w 197167"/>
                <a:gd name="connsiteY6" fmla="*/ 19050 h 57150"/>
                <a:gd name="connsiteX7" fmla="*/ 19050 w 197167"/>
                <a:gd name="connsiteY7" fmla="*/ 19050 h 57150"/>
                <a:gd name="connsiteX8" fmla="*/ 19050 w 197167"/>
                <a:gd name="connsiteY8" fmla="*/ 47625 h 57150"/>
                <a:gd name="connsiteX9" fmla="*/ 9525 w 197167"/>
                <a:gd name="connsiteY9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167" h="57150">
                  <a:moveTo>
                    <a:pt x="9525" y="57150"/>
                  </a:moveTo>
                  <a:cubicBezTo>
                    <a:pt x="4763" y="57150"/>
                    <a:pt x="0" y="53340"/>
                    <a:pt x="0" y="47625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187643" y="0"/>
                  </a:lnTo>
                  <a:cubicBezTo>
                    <a:pt x="193358" y="0"/>
                    <a:pt x="197168" y="3810"/>
                    <a:pt x="197168" y="9525"/>
                  </a:cubicBezTo>
                  <a:cubicBezTo>
                    <a:pt x="197168" y="15240"/>
                    <a:pt x="193358" y="19050"/>
                    <a:pt x="187643" y="19050"/>
                  </a:cubicBezTo>
                  <a:lnTo>
                    <a:pt x="19050" y="19050"/>
                  </a:lnTo>
                  <a:lnTo>
                    <a:pt x="19050" y="47625"/>
                  </a:lnTo>
                  <a:cubicBezTo>
                    <a:pt x="19050" y="53340"/>
                    <a:pt x="15240" y="57150"/>
                    <a:pt x="9525" y="571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21BA0E1C-7E10-42AD-8D30-11E24390F1FE}"/>
                </a:ext>
              </a:extLst>
            </p:cNvPr>
            <p:cNvSpPr/>
            <p:nvPr/>
          </p:nvSpPr>
          <p:spPr>
            <a:xfrm>
              <a:off x="4648981" y="3559247"/>
              <a:ext cx="105727" cy="146684"/>
            </a:xfrm>
            <a:custGeom>
              <a:avLst/>
              <a:gdLst>
                <a:gd name="connsiteX0" fmla="*/ 96202 w 105727"/>
                <a:gd name="connsiteY0" fmla="*/ 146685 h 146684"/>
                <a:gd name="connsiteX1" fmla="*/ 86677 w 105727"/>
                <a:gd name="connsiteY1" fmla="*/ 137160 h 146684"/>
                <a:gd name="connsiteX2" fmla="*/ 86677 w 105727"/>
                <a:gd name="connsiteY2" fmla="*/ 19050 h 146684"/>
                <a:gd name="connsiteX3" fmla="*/ 9525 w 105727"/>
                <a:gd name="connsiteY3" fmla="*/ 19050 h 146684"/>
                <a:gd name="connsiteX4" fmla="*/ 0 w 105727"/>
                <a:gd name="connsiteY4" fmla="*/ 9525 h 146684"/>
                <a:gd name="connsiteX5" fmla="*/ 9525 w 105727"/>
                <a:gd name="connsiteY5" fmla="*/ 0 h 146684"/>
                <a:gd name="connsiteX6" fmla="*/ 96202 w 105727"/>
                <a:gd name="connsiteY6" fmla="*/ 0 h 146684"/>
                <a:gd name="connsiteX7" fmla="*/ 105727 w 105727"/>
                <a:gd name="connsiteY7" fmla="*/ 9525 h 146684"/>
                <a:gd name="connsiteX8" fmla="*/ 105727 w 105727"/>
                <a:gd name="connsiteY8" fmla="*/ 137160 h 146684"/>
                <a:gd name="connsiteX9" fmla="*/ 96202 w 105727"/>
                <a:gd name="connsiteY9" fmla="*/ 146685 h 14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27" h="146684">
                  <a:moveTo>
                    <a:pt x="96202" y="146685"/>
                  </a:moveTo>
                  <a:cubicBezTo>
                    <a:pt x="90488" y="146685"/>
                    <a:pt x="86677" y="142875"/>
                    <a:pt x="86677" y="137160"/>
                  </a:cubicBezTo>
                  <a:lnTo>
                    <a:pt x="86677" y="19050"/>
                  </a:ln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96202" y="0"/>
                  </a:lnTo>
                  <a:cubicBezTo>
                    <a:pt x="101918" y="0"/>
                    <a:pt x="105727" y="3810"/>
                    <a:pt x="105727" y="9525"/>
                  </a:cubicBezTo>
                  <a:lnTo>
                    <a:pt x="105727" y="137160"/>
                  </a:lnTo>
                  <a:cubicBezTo>
                    <a:pt x="105727" y="142875"/>
                    <a:pt x="101918" y="146685"/>
                    <a:pt x="96202" y="1466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C078FA9D-1D0A-4115-B93F-89FBBCE0A63B}"/>
                </a:ext>
              </a:extLst>
            </p:cNvPr>
            <p:cNvSpPr/>
            <p:nvPr/>
          </p:nvSpPr>
          <p:spPr>
            <a:xfrm>
              <a:off x="4610881" y="3597308"/>
              <a:ext cx="105766" cy="105766"/>
            </a:xfrm>
            <a:custGeom>
              <a:avLst/>
              <a:gdLst>
                <a:gd name="connsiteX0" fmla="*/ 96202 w 105766"/>
                <a:gd name="connsiteY0" fmla="*/ 105766 h 105766"/>
                <a:gd name="connsiteX1" fmla="*/ 9525 w 105766"/>
                <a:gd name="connsiteY1" fmla="*/ 105766 h 105766"/>
                <a:gd name="connsiteX2" fmla="*/ 0 w 105766"/>
                <a:gd name="connsiteY2" fmla="*/ 96241 h 105766"/>
                <a:gd name="connsiteX3" fmla="*/ 0 w 105766"/>
                <a:gd name="connsiteY3" fmla="*/ 9564 h 105766"/>
                <a:gd name="connsiteX4" fmla="*/ 5715 w 105766"/>
                <a:gd name="connsiteY4" fmla="*/ 991 h 105766"/>
                <a:gd name="connsiteX5" fmla="*/ 16192 w 105766"/>
                <a:gd name="connsiteY5" fmla="*/ 2896 h 105766"/>
                <a:gd name="connsiteX6" fmla="*/ 102870 w 105766"/>
                <a:gd name="connsiteY6" fmla="*/ 89574 h 105766"/>
                <a:gd name="connsiteX7" fmla="*/ 104775 w 105766"/>
                <a:gd name="connsiteY7" fmla="*/ 100051 h 105766"/>
                <a:gd name="connsiteX8" fmla="*/ 96202 w 105766"/>
                <a:gd name="connsiteY8" fmla="*/ 105766 h 105766"/>
                <a:gd name="connsiteX9" fmla="*/ 19050 w 105766"/>
                <a:gd name="connsiteY9" fmla="*/ 86716 h 105766"/>
                <a:gd name="connsiteX10" fmla="*/ 73342 w 105766"/>
                <a:gd name="connsiteY10" fmla="*/ 86716 h 105766"/>
                <a:gd name="connsiteX11" fmla="*/ 19050 w 105766"/>
                <a:gd name="connsiteY11" fmla="*/ 32424 h 105766"/>
                <a:gd name="connsiteX12" fmla="*/ 19050 w 105766"/>
                <a:gd name="connsiteY12" fmla="*/ 86716 h 10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766" h="105766">
                  <a:moveTo>
                    <a:pt x="96202" y="105766"/>
                  </a:moveTo>
                  <a:lnTo>
                    <a:pt x="9525" y="105766"/>
                  </a:lnTo>
                  <a:cubicBezTo>
                    <a:pt x="3810" y="105766"/>
                    <a:pt x="0" y="101956"/>
                    <a:pt x="0" y="96241"/>
                  </a:cubicBezTo>
                  <a:lnTo>
                    <a:pt x="0" y="9564"/>
                  </a:lnTo>
                  <a:cubicBezTo>
                    <a:pt x="0" y="5754"/>
                    <a:pt x="1905" y="1944"/>
                    <a:pt x="5715" y="991"/>
                  </a:cubicBezTo>
                  <a:cubicBezTo>
                    <a:pt x="9525" y="-914"/>
                    <a:pt x="13335" y="39"/>
                    <a:pt x="16192" y="2896"/>
                  </a:cubicBezTo>
                  <a:lnTo>
                    <a:pt x="102870" y="89574"/>
                  </a:lnTo>
                  <a:cubicBezTo>
                    <a:pt x="105727" y="92431"/>
                    <a:pt x="106680" y="96241"/>
                    <a:pt x="104775" y="100051"/>
                  </a:cubicBezTo>
                  <a:cubicBezTo>
                    <a:pt x="103823" y="103861"/>
                    <a:pt x="100013" y="105766"/>
                    <a:pt x="96202" y="105766"/>
                  </a:cubicBezTo>
                  <a:close/>
                  <a:moveTo>
                    <a:pt x="19050" y="86716"/>
                  </a:moveTo>
                  <a:lnTo>
                    <a:pt x="73342" y="86716"/>
                  </a:lnTo>
                  <a:lnTo>
                    <a:pt x="19050" y="32424"/>
                  </a:lnTo>
                  <a:lnTo>
                    <a:pt x="19050" y="867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1DFF3ABB-38E5-4916-AB7F-9153412EDD5B}"/>
                </a:ext>
              </a:extLst>
            </p:cNvPr>
            <p:cNvSpPr/>
            <p:nvPr/>
          </p:nvSpPr>
          <p:spPr>
            <a:xfrm>
              <a:off x="4598498" y="3744031"/>
              <a:ext cx="283845" cy="283845"/>
            </a:xfrm>
            <a:custGeom>
              <a:avLst/>
              <a:gdLst>
                <a:gd name="connsiteX0" fmla="*/ 141923 w 283845"/>
                <a:gd name="connsiteY0" fmla="*/ 283845 h 283845"/>
                <a:gd name="connsiteX1" fmla="*/ 0 w 283845"/>
                <a:gd name="connsiteY1" fmla="*/ 141923 h 283845"/>
                <a:gd name="connsiteX2" fmla="*/ 141923 w 283845"/>
                <a:gd name="connsiteY2" fmla="*/ 0 h 283845"/>
                <a:gd name="connsiteX3" fmla="*/ 283845 w 283845"/>
                <a:gd name="connsiteY3" fmla="*/ 141923 h 283845"/>
                <a:gd name="connsiteX4" fmla="*/ 141923 w 283845"/>
                <a:gd name="connsiteY4" fmla="*/ 283845 h 283845"/>
                <a:gd name="connsiteX5" fmla="*/ 141923 w 283845"/>
                <a:gd name="connsiteY5" fmla="*/ 19050 h 283845"/>
                <a:gd name="connsiteX6" fmla="*/ 19050 w 283845"/>
                <a:gd name="connsiteY6" fmla="*/ 141923 h 283845"/>
                <a:gd name="connsiteX7" fmla="*/ 141923 w 283845"/>
                <a:gd name="connsiteY7" fmla="*/ 264795 h 283845"/>
                <a:gd name="connsiteX8" fmla="*/ 264795 w 283845"/>
                <a:gd name="connsiteY8" fmla="*/ 141923 h 283845"/>
                <a:gd name="connsiteX9" fmla="*/ 141923 w 283845"/>
                <a:gd name="connsiteY9" fmla="*/ 19050 h 28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3845" h="283845">
                  <a:moveTo>
                    <a:pt x="141923" y="283845"/>
                  </a:moveTo>
                  <a:cubicBezTo>
                    <a:pt x="63818" y="283845"/>
                    <a:pt x="0" y="220028"/>
                    <a:pt x="0" y="141923"/>
                  </a:cubicBezTo>
                  <a:cubicBezTo>
                    <a:pt x="0" y="63818"/>
                    <a:pt x="63818" y="0"/>
                    <a:pt x="141923" y="0"/>
                  </a:cubicBezTo>
                  <a:cubicBezTo>
                    <a:pt x="220028" y="0"/>
                    <a:pt x="283845" y="63818"/>
                    <a:pt x="283845" y="141923"/>
                  </a:cubicBezTo>
                  <a:cubicBezTo>
                    <a:pt x="283845" y="220028"/>
                    <a:pt x="220980" y="283845"/>
                    <a:pt x="141923" y="283845"/>
                  </a:cubicBezTo>
                  <a:close/>
                  <a:moveTo>
                    <a:pt x="141923" y="19050"/>
                  </a:moveTo>
                  <a:cubicBezTo>
                    <a:pt x="74295" y="19050"/>
                    <a:pt x="19050" y="74295"/>
                    <a:pt x="19050" y="141923"/>
                  </a:cubicBezTo>
                  <a:cubicBezTo>
                    <a:pt x="19050" y="209550"/>
                    <a:pt x="74295" y="264795"/>
                    <a:pt x="141923" y="264795"/>
                  </a:cubicBezTo>
                  <a:cubicBezTo>
                    <a:pt x="209550" y="264795"/>
                    <a:pt x="264795" y="209550"/>
                    <a:pt x="264795" y="141923"/>
                  </a:cubicBezTo>
                  <a:cubicBezTo>
                    <a:pt x="264795" y="74295"/>
                    <a:pt x="210503" y="19050"/>
                    <a:pt x="141923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43" name="Grafika 34">
              <a:extLst>
                <a:ext uri="{FF2B5EF4-FFF2-40B4-BE49-F238E27FC236}">
                  <a16:creationId xmlns:a16="http://schemas.microsoft.com/office/drawing/2014/main" id="{8BABB1CC-2352-47E5-A102-D26BF8FF921A}"/>
                </a:ext>
              </a:extLst>
            </p:cNvPr>
            <p:cNvGrpSpPr/>
            <p:nvPr/>
          </p:nvGrpSpPr>
          <p:grpSpPr>
            <a:xfrm>
              <a:off x="4650542" y="3796075"/>
              <a:ext cx="181662" cy="181318"/>
              <a:chOff x="4650542" y="3796075"/>
              <a:chExt cx="181662" cy="181318"/>
            </a:xfrm>
            <a:grpFill/>
          </p:grpSpPr>
          <p:sp>
            <p:nvSpPr>
              <p:cNvPr id="44" name="Dowolny kształt: kształt 43">
                <a:extLst>
                  <a:ext uri="{FF2B5EF4-FFF2-40B4-BE49-F238E27FC236}">
                    <a16:creationId xmlns:a16="http://schemas.microsoft.com/office/drawing/2014/main" id="{94679E19-5E2A-44C5-B6E2-8DF81BA4F04E}"/>
                  </a:ext>
                </a:extLst>
              </p:cNvPr>
              <p:cNvSpPr/>
              <p:nvPr/>
            </p:nvSpPr>
            <p:spPr>
              <a:xfrm>
                <a:off x="4650542" y="3796075"/>
                <a:ext cx="181662" cy="181318"/>
              </a:xfrm>
              <a:custGeom>
                <a:avLst/>
                <a:gdLst>
                  <a:gd name="connsiteX0" fmla="*/ 83211 w 181662"/>
                  <a:gd name="connsiteY0" fmla="*/ 181319 h 181318"/>
                  <a:gd name="connsiteX1" fmla="*/ 81306 w 181662"/>
                  <a:gd name="connsiteY1" fmla="*/ 181319 h 181318"/>
                  <a:gd name="connsiteX2" fmla="*/ 60351 w 181662"/>
                  <a:gd name="connsiteY2" fmla="*/ 176556 h 181318"/>
                  <a:gd name="connsiteX3" fmla="*/ 52731 w 181662"/>
                  <a:gd name="connsiteY3" fmla="*/ 167984 h 181318"/>
                  <a:gd name="connsiteX4" fmla="*/ 50826 w 181662"/>
                  <a:gd name="connsiteY4" fmla="*/ 155601 h 181318"/>
                  <a:gd name="connsiteX5" fmla="*/ 47969 w 181662"/>
                  <a:gd name="connsiteY5" fmla="*/ 150839 h 181318"/>
                  <a:gd name="connsiteX6" fmla="*/ 42254 w 181662"/>
                  <a:gd name="connsiteY6" fmla="*/ 149886 h 181318"/>
                  <a:gd name="connsiteX7" fmla="*/ 29871 w 181662"/>
                  <a:gd name="connsiteY7" fmla="*/ 151791 h 181318"/>
                  <a:gd name="connsiteX8" fmla="*/ 19394 w 181662"/>
                  <a:gd name="connsiteY8" fmla="*/ 147981 h 181318"/>
                  <a:gd name="connsiteX9" fmla="*/ 7964 w 181662"/>
                  <a:gd name="connsiteY9" fmla="*/ 129884 h 181318"/>
                  <a:gd name="connsiteX10" fmla="*/ 8916 w 181662"/>
                  <a:gd name="connsiteY10" fmla="*/ 118454 h 181318"/>
                  <a:gd name="connsiteX11" fmla="*/ 16536 w 181662"/>
                  <a:gd name="connsiteY11" fmla="*/ 108929 h 181318"/>
                  <a:gd name="connsiteX12" fmla="*/ 18441 w 181662"/>
                  <a:gd name="connsiteY12" fmla="*/ 103214 h 181318"/>
                  <a:gd name="connsiteX13" fmla="*/ 14631 w 181662"/>
                  <a:gd name="connsiteY13" fmla="*/ 98451 h 181318"/>
                  <a:gd name="connsiteX14" fmla="*/ 4154 w 181662"/>
                  <a:gd name="connsiteY14" fmla="*/ 91784 h 181318"/>
                  <a:gd name="connsiteX15" fmla="*/ 344 w 181662"/>
                  <a:gd name="connsiteY15" fmla="*/ 81306 h 181318"/>
                  <a:gd name="connsiteX16" fmla="*/ 5106 w 181662"/>
                  <a:gd name="connsiteY16" fmla="*/ 60351 h 181318"/>
                  <a:gd name="connsiteX17" fmla="*/ 13679 w 181662"/>
                  <a:gd name="connsiteY17" fmla="*/ 52731 h 181318"/>
                  <a:gd name="connsiteX18" fmla="*/ 26061 w 181662"/>
                  <a:gd name="connsiteY18" fmla="*/ 50826 h 181318"/>
                  <a:gd name="connsiteX19" fmla="*/ 30824 w 181662"/>
                  <a:gd name="connsiteY19" fmla="*/ 47969 h 181318"/>
                  <a:gd name="connsiteX20" fmla="*/ 31776 w 181662"/>
                  <a:gd name="connsiteY20" fmla="*/ 42254 h 181318"/>
                  <a:gd name="connsiteX21" fmla="*/ 28919 w 181662"/>
                  <a:gd name="connsiteY21" fmla="*/ 29871 h 181318"/>
                  <a:gd name="connsiteX22" fmla="*/ 32729 w 181662"/>
                  <a:gd name="connsiteY22" fmla="*/ 19394 h 181318"/>
                  <a:gd name="connsiteX23" fmla="*/ 50826 w 181662"/>
                  <a:gd name="connsiteY23" fmla="*/ 7964 h 181318"/>
                  <a:gd name="connsiteX24" fmla="*/ 62256 w 181662"/>
                  <a:gd name="connsiteY24" fmla="*/ 8916 h 181318"/>
                  <a:gd name="connsiteX25" fmla="*/ 71781 w 181662"/>
                  <a:gd name="connsiteY25" fmla="*/ 16536 h 181318"/>
                  <a:gd name="connsiteX26" fmla="*/ 77496 w 181662"/>
                  <a:gd name="connsiteY26" fmla="*/ 18441 h 181318"/>
                  <a:gd name="connsiteX27" fmla="*/ 82259 w 181662"/>
                  <a:gd name="connsiteY27" fmla="*/ 14631 h 181318"/>
                  <a:gd name="connsiteX28" fmla="*/ 88926 w 181662"/>
                  <a:gd name="connsiteY28" fmla="*/ 4154 h 181318"/>
                  <a:gd name="connsiteX29" fmla="*/ 99404 w 181662"/>
                  <a:gd name="connsiteY29" fmla="*/ 344 h 181318"/>
                  <a:gd name="connsiteX30" fmla="*/ 120359 w 181662"/>
                  <a:gd name="connsiteY30" fmla="*/ 5106 h 181318"/>
                  <a:gd name="connsiteX31" fmla="*/ 127979 w 181662"/>
                  <a:gd name="connsiteY31" fmla="*/ 13679 h 181318"/>
                  <a:gd name="connsiteX32" fmla="*/ 129884 w 181662"/>
                  <a:gd name="connsiteY32" fmla="*/ 26061 h 181318"/>
                  <a:gd name="connsiteX33" fmla="*/ 132741 w 181662"/>
                  <a:gd name="connsiteY33" fmla="*/ 30824 h 181318"/>
                  <a:gd name="connsiteX34" fmla="*/ 138456 w 181662"/>
                  <a:gd name="connsiteY34" fmla="*/ 31776 h 181318"/>
                  <a:gd name="connsiteX35" fmla="*/ 150839 w 181662"/>
                  <a:gd name="connsiteY35" fmla="*/ 28919 h 181318"/>
                  <a:gd name="connsiteX36" fmla="*/ 161316 w 181662"/>
                  <a:gd name="connsiteY36" fmla="*/ 32729 h 181318"/>
                  <a:gd name="connsiteX37" fmla="*/ 172746 w 181662"/>
                  <a:gd name="connsiteY37" fmla="*/ 50826 h 181318"/>
                  <a:gd name="connsiteX38" fmla="*/ 171794 w 181662"/>
                  <a:gd name="connsiteY38" fmla="*/ 62256 h 181318"/>
                  <a:gd name="connsiteX39" fmla="*/ 164174 w 181662"/>
                  <a:gd name="connsiteY39" fmla="*/ 71781 h 181318"/>
                  <a:gd name="connsiteX40" fmla="*/ 163221 w 181662"/>
                  <a:gd name="connsiteY40" fmla="*/ 77496 h 181318"/>
                  <a:gd name="connsiteX41" fmla="*/ 167031 w 181662"/>
                  <a:gd name="connsiteY41" fmla="*/ 82259 h 181318"/>
                  <a:gd name="connsiteX42" fmla="*/ 177509 w 181662"/>
                  <a:gd name="connsiteY42" fmla="*/ 88926 h 181318"/>
                  <a:gd name="connsiteX43" fmla="*/ 181319 w 181662"/>
                  <a:gd name="connsiteY43" fmla="*/ 99404 h 181318"/>
                  <a:gd name="connsiteX44" fmla="*/ 176556 w 181662"/>
                  <a:gd name="connsiteY44" fmla="*/ 120359 h 181318"/>
                  <a:gd name="connsiteX45" fmla="*/ 167984 w 181662"/>
                  <a:gd name="connsiteY45" fmla="*/ 127979 h 181318"/>
                  <a:gd name="connsiteX46" fmla="*/ 155601 w 181662"/>
                  <a:gd name="connsiteY46" fmla="*/ 129884 h 181318"/>
                  <a:gd name="connsiteX47" fmla="*/ 150839 w 181662"/>
                  <a:gd name="connsiteY47" fmla="*/ 132741 h 181318"/>
                  <a:gd name="connsiteX48" fmla="*/ 149886 w 181662"/>
                  <a:gd name="connsiteY48" fmla="*/ 138456 h 181318"/>
                  <a:gd name="connsiteX49" fmla="*/ 152744 w 181662"/>
                  <a:gd name="connsiteY49" fmla="*/ 150839 h 181318"/>
                  <a:gd name="connsiteX50" fmla="*/ 148934 w 181662"/>
                  <a:gd name="connsiteY50" fmla="*/ 161316 h 181318"/>
                  <a:gd name="connsiteX51" fmla="*/ 129884 w 181662"/>
                  <a:gd name="connsiteY51" fmla="*/ 172746 h 181318"/>
                  <a:gd name="connsiteX52" fmla="*/ 118454 w 181662"/>
                  <a:gd name="connsiteY52" fmla="*/ 171794 h 181318"/>
                  <a:gd name="connsiteX53" fmla="*/ 108929 w 181662"/>
                  <a:gd name="connsiteY53" fmla="*/ 164174 h 181318"/>
                  <a:gd name="connsiteX54" fmla="*/ 103214 w 181662"/>
                  <a:gd name="connsiteY54" fmla="*/ 162269 h 181318"/>
                  <a:gd name="connsiteX55" fmla="*/ 98451 w 181662"/>
                  <a:gd name="connsiteY55" fmla="*/ 166079 h 181318"/>
                  <a:gd name="connsiteX56" fmla="*/ 91784 w 181662"/>
                  <a:gd name="connsiteY56" fmla="*/ 176556 h 181318"/>
                  <a:gd name="connsiteX57" fmla="*/ 83211 w 181662"/>
                  <a:gd name="connsiteY57" fmla="*/ 181319 h 181318"/>
                  <a:gd name="connsiteX58" fmla="*/ 70829 w 181662"/>
                  <a:gd name="connsiteY58" fmla="*/ 159411 h 181318"/>
                  <a:gd name="connsiteX59" fmla="*/ 79401 w 181662"/>
                  <a:gd name="connsiteY59" fmla="*/ 161316 h 181318"/>
                  <a:gd name="connsiteX60" fmla="*/ 82259 w 181662"/>
                  <a:gd name="connsiteY60" fmla="*/ 156554 h 181318"/>
                  <a:gd name="connsiteX61" fmla="*/ 100356 w 181662"/>
                  <a:gd name="connsiteY61" fmla="*/ 144171 h 181318"/>
                  <a:gd name="connsiteX62" fmla="*/ 121311 w 181662"/>
                  <a:gd name="connsiteY62" fmla="*/ 148934 h 181318"/>
                  <a:gd name="connsiteX63" fmla="*/ 126074 w 181662"/>
                  <a:gd name="connsiteY63" fmla="*/ 152744 h 181318"/>
                  <a:gd name="connsiteX64" fmla="*/ 133694 w 181662"/>
                  <a:gd name="connsiteY64" fmla="*/ 147981 h 181318"/>
                  <a:gd name="connsiteX65" fmla="*/ 132741 w 181662"/>
                  <a:gd name="connsiteY65" fmla="*/ 142266 h 181318"/>
                  <a:gd name="connsiteX66" fmla="*/ 136551 w 181662"/>
                  <a:gd name="connsiteY66" fmla="*/ 121311 h 181318"/>
                  <a:gd name="connsiteX67" fmla="*/ 154649 w 181662"/>
                  <a:gd name="connsiteY67" fmla="*/ 109881 h 181318"/>
                  <a:gd name="connsiteX68" fmla="*/ 160364 w 181662"/>
                  <a:gd name="connsiteY68" fmla="*/ 108929 h 181318"/>
                  <a:gd name="connsiteX69" fmla="*/ 162269 w 181662"/>
                  <a:gd name="connsiteY69" fmla="*/ 100356 h 181318"/>
                  <a:gd name="connsiteX70" fmla="*/ 157506 w 181662"/>
                  <a:gd name="connsiteY70" fmla="*/ 97499 h 181318"/>
                  <a:gd name="connsiteX71" fmla="*/ 145124 w 181662"/>
                  <a:gd name="connsiteY71" fmla="*/ 79401 h 181318"/>
                  <a:gd name="connsiteX72" fmla="*/ 149886 w 181662"/>
                  <a:gd name="connsiteY72" fmla="*/ 58446 h 181318"/>
                  <a:gd name="connsiteX73" fmla="*/ 153696 w 181662"/>
                  <a:gd name="connsiteY73" fmla="*/ 53684 h 181318"/>
                  <a:gd name="connsiteX74" fmla="*/ 148934 w 181662"/>
                  <a:gd name="connsiteY74" fmla="*/ 46064 h 181318"/>
                  <a:gd name="connsiteX75" fmla="*/ 143219 w 181662"/>
                  <a:gd name="connsiteY75" fmla="*/ 48921 h 181318"/>
                  <a:gd name="connsiteX76" fmla="*/ 122264 w 181662"/>
                  <a:gd name="connsiteY76" fmla="*/ 45111 h 181318"/>
                  <a:gd name="connsiteX77" fmla="*/ 110834 w 181662"/>
                  <a:gd name="connsiteY77" fmla="*/ 27014 h 181318"/>
                  <a:gd name="connsiteX78" fmla="*/ 109881 w 181662"/>
                  <a:gd name="connsiteY78" fmla="*/ 20346 h 181318"/>
                  <a:gd name="connsiteX79" fmla="*/ 101309 w 181662"/>
                  <a:gd name="connsiteY79" fmla="*/ 18441 h 181318"/>
                  <a:gd name="connsiteX80" fmla="*/ 98451 w 181662"/>
                  <a:gd name="connsiteY80" fmla="*/ 23204 h 181318"/>
                  <a:gd name="connsiteX81" fmla="*/ 80354 w 181662"/>
                  <a:gd name="connsiteY81" fmla="*/ 35586 h 181318"/>
                  <a:gd name="connsiteX82" fmla="*/ 59399 w 181662"/>
                  <a:gd name="connsiteY82" fmla="*/ 30824 h 181318"/>
                  <a:gd name="connsiteX83" fmla="*/ 54636 w 181662"/>
                  <a:gd name="connsiteY83" fmla="*/ 27014 h 181318"/>
                  <a:gd name="connsiteX84" fmla="*/ 47016 w 181662"/>
                  <a:gd name="connsiteY84" fmla="*/ 31776 h 181318"/>
                  <a:gd name="connsiteX85" fmla="*/ 47969 w 181662"/>
                  <a:gd name="connsiteY85" fmla="*/ 37491 h 181318"/>
                  <a:gd name="connsiteX86" fmla="*/ 44159 w 181662"/>
                  <a:gd name="connsiteY86" fmla="*/ 58446 h 181318"/>
                  <a:gd name="connsiteX87" fmla="*/ 26061 w 181662"/>
                  <a:gd name="connsiteY87" fmla="*/ 69876 h 181318"/>
                  <a:gd name="connsiteX88" fmla="*/ 20346 w 181662"/>
                  <a:gd name="connsiteY88" fmla="*/ 70829 h 181318"/>
                  <a:gd name="connsiteX89" fmla="*/ 18441 w 181662"/>
                  <a:gd name="connsiteY89" fmla="*/ 79401 h 181318"/>
                  <a:gd name="connsiteX90" fmla="*/ 23204 w 181662"/>
                  <a:gd name="connsiteY90" fmla="*/ 82259 h 181318"/>
                  <a:gd name="connsiteX91" fmla="*/ 35586 w 181662"/>
                  <a:gd name="connsiteY91" fmla="*/ 100356 h 181318"/>
                  <a:gd name="connsiteX92" fmla="*/ 30824 w 181662"/>
                  <a:gd name="connsiteY92" fmla="*/ 121311 h 181318"/>
                  <a:gd name="connsiteX93" fmla="*/ 27014 w 181662"/>
                  <a:gd name="connsiteY93" fmla="*/ 125121 h 181318"/>
                  <a:gd name="connsiteX94" fmla="*/ 31776 w 181662"/>
                  <a:gd name="connsiteY94" fmla="*/ 132741 h 181318"/>
                  <a:gd name="connsiteX95" fmla="*/ 37491 w 181662"/>
                  <a:gd name="connsiteY95" fmla="*/ 131789 h 181318"/>
                  <a:gd name="connsiteX96" fmla="*/ 58446 w 181662"/>
                  <a:gd name="connsiteY96" fmla="*/ 135599 h 181318"/>
                  <a:gd name="connsiteX97" fmla="*/ 69876 w 181662"/>
                  <a:gd name="connsiteY97" fmla="*/ 153696 h 181318"/>
                  <a:gd name="connsiteX98" fmla="*/ 70829 w 181662"/>
                  <a:gd name="connsiteY98" fmla="*/ 159411 h 181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81662" h="181318">
                    <a:moveTo>
                      <a:pt x="83211" y="181319"/>
                    </a:moveTo>
                    <a:cubicBezTo>
                      <a:pt x="82259" y="181319"/>
                      <a:pt x="82259" y="181319"/>
                      <a:pt x="81306" y="181319"/>
                    </a:cubicBezTo>
                    <a:lnTo>
                      <a:pt x="60351" y="176556"/>
                    </a:lnTo>
                    <a:cubicBezTo>
                      <a:pt x="56541" y="175604"/>
                      <a:pt x="53684" y="172746"/>
                      <a:pt x="52731" y="167984"/>
                    </a:cubicBezTo>
                    <a:lnTo>
                      <a:pt x="50826" y="155601"/>
                    </a:lnTo>
                    <a:cubicBezTo>
                      <a:pt x="50826" y="153696"/>
                      <a:pt x="49874" y="151791"/>
                      <a:pt x="47969" y="150839"/>
                    </a:cubicBezTo>
                    <a:cubicBezTo>
                      <a:pt x="46064" y="149886"/>
                      <a:pt x="44159" y="148934"/>
                      <a:pt x="42254" y="149886"/>
                    </a:cubicBezTo>
                    <a:lnTo>
                      <a:pt x="29871" y="151791"/>
                    </a:lnTo>
                    <a:cubicBezTo>
                      <a:pt x="26061" y="152744"/>
                      <a:pt x="22251" y="150839"/>
                      <a:pt x="19394" y="147981"/>
                    </a:cubicBezTo>
                    <a:lnTo>
                      <a:pt x="7964" y="129884"/>
                    </a:lnTo>
                    <a:cubicBezTo>
                      <a:pt x="6059" y="126074"/>
                      <a:pt x="6059" y="122264"/>
                      <a:pt x="8916" y="118454"/>
                    </a:cubicBezTo>
                    <a:lnTo>
                      <a:pt x="16536" y="108929"/>
                    </a:lnTo>
                    <a:cubicBezTo>
                      <a:pt x="17489" y="107024"/>
                      <a:pt x="18441" y="105119"/>
                      <a:pt x="18441" y="103214"/>
                    </a:cubicBezTo>
                    <a:cubicBezTo>
                      <a:pt x="18441" y="101309"/>
                      <a:pt x="16536" y="99404"/>
                      <a:pt x="14631" y="98451"/>
                    </a:cubicBezTo>
                    <a:lnTo>
                      <a:pt x="4154" y="91784"/>
                    </a:lnTo>
                    <a:cubicBezTo>
                      <a:pt x="344" y="89879"/>
                      <a:pt x="-609" y="85116"/>
                      <a:pt x="344" y="81306"/>
                    </a:cubicBezTo>
                    <a:lnTo>
                      <a:pt x="5106" y="60351"/>
                    </a:lnTo>
                    <a:cubicBezTo>
                      <a:pt x="6059" y="56541"/>
                      <a:pt x="8916" y="53684"/>
                      <a:pt x="13679" y="52731"/>
                    </a:cubicBezTo>
                    <a:lnTo>
                      <a:pt x="26061" y="50826"/>
                    </a:lnTo>
                    <a:cubicBezTo>
                      <a:pt x="27966" y="50826"/>
                      <a:pt x="29871" y="49874"/>
                      <a:pt x="30824" y="47969"/>
                    </a:cubicBezTo>
                    <a:cubicBezTo>
                      <a:pt x="31776" y="46064"/>
                      <a:pt x="32729" y="44159"/>
                      <a:pt x="31776" y="42254"/>
                    </a:cubicBezTo>
                    <a:lnTo>
                      <a:pt x="28919" y="29871"/>
                    </a:lnTo>
                    <a:cubicBezTo>
                      <a:pt x="27966" y="26061"/>
                      <a:pt x="29871" y="22251"/>
                      <a:pt x="32729" y="19394"/>
                    </a:cubicBezTo>
                    <a:lnTo>
                      <a:pt x="50826" y="7964"/>
                    </a:lnTo>
                    <a:cubicBezTo>
                      <a:pt x="54636" y="6059"/>
                      <a:pt x="58446" y="6059"/>
                      <a:pt x="62256" y="8916"/>
                    </a:cubicBezTo>
                    <a:lnTo>
                      <a:pt x="71781" y="16536"/>
                    </a:lnTo>
                    <a:cubicBezTo>
                      <a:pt x="73686" y="17489"/>
                      <a:pt x="75591" y="18441"/>
                      <a:pt x="77496" y="18441"/>
                    </a:cubicBezTo>
                    <a:cubicBezTo>
                      <a:pt x="79401" y="18441"/>
                      <a:pt x="81306" y="16536"/>
                      <a:pt x="82259" y="14631"/>
                    </a:cubicBezTo>
                    <a:lnTo>
                      <a:pt x="88926" y="4154"/>
                    </a:lnTo>
                    <a:cubicBezTo>
                      <a:pt x="90831" y="344"/>
                      <a:pt x="95594" y="-609"/>
                      <a:pt x="99404" y="344"/>
                    </a:cubicBezTo>
                    <a:lnTo>
                      <a:pt x="120359" y="5106"/>
                    </a:lnTo>
                    <a:cubicBezTo>
                      <a:pt x="124169" y="6059"/>
                      <a:pt x="127026" y="8916"/>
                      <a:pt x="127979" y="13679"/>
                    </a:cubicBezTo>
                    <a:lnTo>
                      <a:pt x="129884" y="26061"/>
                    </a:lnTo>
                    <a:cubicBezTo>
                      <a:pt x="129884" y="27966"/>
                      <a:pt x="130836" y="29871"/>
                      <a:pt x="132741" y="30824"/>
                    </a:cubicBezTo>
                    <a:cubicBezTo>
                      <a:pt x="134646" y="31776"/>
                      <a:pt x="136551" y="32729"/>
                      <a:pt x="138456" y="31776"/>
                    </a:cubicBezTo>
                    <a:lnTo>
                      <a:pt x="150839" y="28919"/>
                    </a:lnTo>
                    <a:cubicBezTo>
                      <a:pt x="154649" y="27966"/>
                      <a:pt x="158459" y="29871"/>
                      <a:pt x="161316" y="32729"/>
                    </a:cubicBezTo>
                    <a:lnTo>
                      <a:pt x="172746" y="50826"/>
                    </a:lnTo>
                    <a:cubicBezTo>
                      <a:pt x="174651" y="54636"/>
                      <a:pt x="174651" y="58446"/>
                      <a:pt x="171794" y="62256"/>
                    </a:cubicBezTo>
                    <a:lnTo>
                      <a:pt x="164174" y="71781"/>
                    </a:lnTo>
                    <a:cubicBezTo>
                      <a:pt x="163221" y="72734"/>
                      <a:pt x="163221" y="74639"/>
                      <a:pt x="163221" y="77496"/>
                    </a:cubicBezTo>
                    <a:cubicBezTo>
                      <a:pt x="163221" y="79401"/>
                      <a:pt x="165126" y="81306"/>
                      <a:pt x="167031" y="82259"/>
                    </a:cubicBezTo>
                    <a:lnTo>
                      <a:pt x="177509" y="88926"/>
                    </a:lnTo>
                    <a:cubicBezTo>
                      <a:pt x="181319" y="90831"/>
                      <a:pt x="182271" y="95594"/>
                      <a:pt x="181319" y="99404"/>
                    </a:cubicBezTo>
                    <a:lnTo>
                      <a:pt x="176556" y="120359"/>
                    </a:lnTo>
                    <a:cubicBezTo>
                      <a:pt x="175604" y="124169"/>
                      <a:pt x="172746" y="127026"/>
                      <a:pt x="167984" y="127979"/>
                    </a:cubicBezTo>
                    <a:lnTo>
                      <a:pt x="155601" y="129884"/>
                    </a:lnTo>
                    <a:cubicBezTo>
                      <a:pt x="153696" y="129884"/>
                      <a:pt x="151791" y="130836"/>
                      <a:pt x="150839" y="132741"/>
                    </a:cubicBezTo>
                    <a:cubicBezTo>
                      <a:pt x="149886" y="134646"/>
                      <a:pt x="148934" y="136551"/>
                      <a:pt x="149886" y="138456"/>
                    </a:cubicBezTo>
                    <a:lnTo>
                      <a:pt x="152744" y="150839"/>
                    </a:lnTo>
                    <a:cubicBezTo>
                      <a:pt x="153696" y="154649"/>
                      <a:pt x="151791" y="158459"/>
                      <a:pt x="148934" y="161316"/>
                    </a:cubicBezTo>
                    <a:lnTo>
                      <a:pt x="129884" y="172746"/>
                    </a:lnTo>
                    <a:cubicBezTo>
                      <a:pt x="126074" y="174651"/>
                      <a:pt x="122264" y="174651"/>
                      <a:pt x="118454" y="171794"/>
                    </a:cubicBezTo>
                    <a:lnTo>
                      <a:pt x="108929" y="164174"/>
                    </a:lnTo>
                    <a:cubicBezTo>
                      <a:pt x="107024" y="163221"/>
                      <a:pt x="105119" y="162269"/>
                      <a:pt x="103214" y="162269"/>
                    </a:cubicBezTo>
                    <a:cubicBezTo>
                      <a:pt x="101309" y="162269"/>
                      <a:pt x="99404" y="164174"/>
                      <a:pt x="98451" y="166079"/>
                    </a:cubicBezTo>
                    <a:lnTo>
                      <a:pt x="91784" y="176556"/>
                    </a:lnTo>
                    <a:cubicBezTo>
                      <a:pt x="89879" y="179414"/>
                      <a:pt x="86069" y="181319"/>
                      <a:pt x="83211" y="181319"/>
                    </a:cubicBezTo>
                    <a:close/>
                    <a:moveTo>
                      <a:pt x="70829" y="159411"/>
                    </a:moveTo>
                    <a:lnTo>
                      <a:pt x="79401" y="161316"/>
                    </a:lnTo>
                    <a:lnTo>
                      <a:pt x="82259" y="156554"/>
                    </a:lnTo>
                    <a:cubicBezTo>
                      <a:pt x="86069" y="149886"/>
                      <a:pt x="92736" y="146076"/>
                      <a:pt x="100356" y="144171"/>
                    </a:cubicBezTo>
                    <a:cubicBezTo>
                      <a:pt x="107976" y="143219"/>
                      <a:pt x="115596" y="145124"/>
                      <a:pt x="121311" y="148934"/>
                    </a:cubicBezTo>
                    <a:lnTo>
                      <a:pt x="126074" y="152744"/>
                    </a:lnTo>
                    <a:lnTo>
                      <a:pt x="133694" y="147981"/>
                    </a:lnTo>
                    <a:lnTo>
                      <a:pt x="132741" y="142266"/>
                    </a:lnTo>
                    <a:cubicBezTo>
                      <a:pt x="130836" y="134646"/>
                      <a:pt x="132741" y="127026"/>
                      <a:pt x="136551" y="121311"/>
                    </a:cubicBezTo>
                    <a:cubicBezTo>
                      <a:pt x="141314" y="115596"/>
                      <a:pt x="147981" y="110834"/>
                      <a:pt x="154649" y="109881"/>
                    </a:cubicBezTo>
                    <a:lnTo>
                      <a:pt x="160364" y="108929"/>
                    </a:lnTo>
                    <a:lnTo>
                      <a:pt x="162269" y="100356"/>
                    </a:lnTo>
                    <a:lnTo>
                      <a:pt x="157506" y="97499"/>
                    </a:lnTo>
                    <a:cubicBezTo>
                      <a:pt x="150839" y="93689"/>
                      <a:pt x="147029" y="87021"/>
                      <a:pt x="145124" y="79401"/>
                    </a:cubicBezTo>
                    <a:cubicBezTo>
                      <a:pt x="144171" y="71781"/>
                      <a:pt x="146076" y="64161"/>
                      <a:pt x="149886" y="58446"/>
                    </a:cubicBezTo>
                    <a:lnTo>
                      <a:pt x="153696" y="53684"/>
                    </a:lnTo>
                    <a:lnTo>
                      <a:pt x="148934" y="46064"/>
                    </a:lnTo>
                    <a:lnTo>
                      <a:pt x="143219" y="48921"/>
                    </a:lnTo>
                    <a:cubicBezTo>
                      <a:pt x="135599" y="50826"/>
                      <a:pt x="127979" y="48921"/>
                      <a:pt x="122264" y="45111"/>
                    </a:cubicBezTo>
                    <a:cubicBezTo>
                      <a:pt x="116549" y="40349"/>
                      <a:pt x="111786" y="33681"/>
                      <a:pt x="110834" y="27014"/>
                    </a:cubicBezTo>
                    <a:lnTo>
                      <a:pt x="109881" y="20346"/>
                    </a:lnTo>
                    <a:lnTo>
                      <a:pt x="101309" y="18441"/>
                    </a:lnTo>
                    <a:lnTo>
                      <a:pt x="98451" y="23204"/>
                    </a:lnTo>
                    <a:cubicBezTo>
                      <a:pt x="94641" y="29871"/>
                      <a:pt x="87974" y="33681"/>
                      <a:pt x="80354" y="35586"/>
                    </a:cubicBezTo>
                    <a:cubicBezTo>
                      <a:pt x="72734" y="36539"/>
                      <a:pt x="65114" y="34634"/>
                      <a:pt x="59399" y="30824"/>
                    </a:cubicBezTo>
                    <a:lnTo>
                      <a:pt x="54636" y="27014"/>
                    </a:lnTo>
                    <a:lnTo>
                      <a:pt x="47016" y="31776"/>
                    </a:lnTo>
                    <a:lnTo>
                      <a:pt x="47969" y="37491"/>
                    </a:lnTo>
                    <a:cubicBezTo>
                      <a:pt x="49874" y="45111"/>
                      <a:pt x="47969" y="52731"/>
                      <a:pt x="44159" y="58446"/>
                    </a:cubicBezTo>
                    <a:cubicBezTo>
                      <a:pt x="39396" y="64161"/>
                      <a:pt x="32729" y="68924"/>
                      <a:pt x="26061" y="69876"/>
                    </a:cubicBezTo>
                    <a:lnTo>
                      <a:pt x="20346" y="70829"/>
                    </a:lnTo>
                    <a:lnTo>
                      <a:pt x="18441" y="79401"/>
                    </a:lnTo>
                    <a:lnTo>
                      <a:pt x="23204" y="82259"/>
                    </a:lnTo>
                    <a:cubicBezTo>
                      <a:pt x="29871" y="86069"/>
                      <a:pt x="33681" y="92736"/>
                      <a:pt x="35586" y="100356"/>
                    </a:cubicBezTo>
                    <a:cubicBezTo>
                      <a:pt x="36539" y="107976"/>
                      <a:pt x="34634" y="115596"/>
                      <a:pt x="30824" y="121311"/>
                    </a:cubicBezTo>
                    <a:lnTo>
                      <a:pt x="27014" y="125121"/>
                    </a:lnTo>
                    <a:lnTo>
                      <a:pt x="31776" y="132741"/>
                    </a:lnTo>
                    <a:lnTo>
                      <a:pt x="37491" y="131789"/>
                    </a:lnTo>
                    <a:cubicBezTo>
                      <a:pt x="45111" y="129884"/>
                      <a:pt x="52731" y="131789"/>
                      <a:pt x="58446" y="135599"/>
                    </a:cubicBezTo>
                    <a:cubicBezTo>
                      <a:pt x="64161" y="140361"/>
                      <a:pt x="68924" y="147029"/>
                      <a:pt x="69876" y="153696"/>
                    </a:cubicBezTo>
                    <a:lnTo>
                      <a:pt x="70829" y="1594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5" name="Dowolny kształt: kształt 44">
                <a:extLst>
                  <a:ext uri="{FF2B5EF4-FFF2-40B4-BE49-F238E27FC236}">
                    <a16:creationId xmlns:a16="http://schemas.microsoft.com/office/drawing/2014/main" id="{FBA3072F-2594-452E-8A8A-1520631CB104}"/>
                  </a:ext>
                </a:extLst>
              </p:cNvPr>
              <p:cNvSpPr/>
              <p:nvPr/>
            </p:nvSpPr>
            <p:spPr>
              <a:xfrm>
                <a:off x="4702308" y="3846541"/>
                <a:ext cx="78130" cy="78465"/>
              </a:xfrm>
              <a:custGeom>
                <a:avLst/>
                <a:gdLst>
                  <a:gd name="connsiteX0" fmla="*/ 39065 w 78130"/>
                  <a:gd name="connsiteY0" fmla="*/ 78465 h 78465"/>
                  <a:gd name="connsiteX1" fmla="*/ 30493 w 78130"/>
                  <a:gd name="connsiteY1" fmla="*/ 77513 h 78465"/>
                  <a:gd name="connsiteX2" fmla="*/ 30493 w 78130"/>
                  <a:gd name="connsiteY2" fmla="*/ 77513 h 78465"/>
                  <a:gd name="connsiteX3" fmla="*/ 965 w 78130"/>
                  <a:gd name="connsiteY3" fmla="*/ 30840 h 78465"/>
                  <a:gd name="connsiteX4" fmla="*/ 18110 w 78130"/>
                  <a:gd name="connsiteY4" fmla="*/ 6075 h 78465"/>
                  <a:gd name="connsiteX5" fmla="*/ 47638 w 78130"/>
                  <a:gd name="connsiteY5" fmla="*/ 1313 h 78465"/>
                  <a:gd name="connsiteX6" fmla="*/ 77165 w 78130"/>
                  <a:gd name="connsiteY6" fmla="*/ 47985 h 78465"/>
                  <a:gd name="connsiteX7" fmla="*/ 60020 w 78130"/>
                  <a:gd name="connsiteY7" fmla="*/ 72750 h 78465"/>
                  <a:gd name="connsiteX8" fmla="*/ 39065 w 78130"/>
                  <a:gd name="connsiteY8" fmla="*/ 78465 h 78465"/>
                  <a:gd name="connsiteX9" fmla="*/ 34303 w 78130"/>
                  <a:gd name="connsiteY9" fmla="*/ 59415 h 78465"/>
                  <a:gd name="connsiteX10" fmla="*/ 49543 w 78130"/>
                  <a:gd name="connsiteY10" fmla="*/ 56558 h 78465"/>
                  <a:gd name="connsiteX11" fmla="*/ 58115 w 78130"/>
                  <a:gd name="connsiteY11" fmla="*/ 44175 h 78465"/>
                  <a:gd name="connsiteX12" fmla="*/ 42875 w 78130"/>
                  <a:gd name="connsiteY12" fmla="*/ 19410 h 78465"/>
                  <a:gd name="connsiteX13" fmla="*/ 27635 w 78130"/>
                  <a:gd name="connsiteY13" fmla="*/ 22268 h 78465"/>
                  <a:gd name="connsiteX14" fmla="*/ 19063 w 78130"/>
                  <a:gd name="connsiteY14" fmla="*/ 34650 h 78465"/>
                  <a:gd name="connsiteX15" fmla="*/ 34303 w 78130"/>
                  <a:gd name="connsiteY15" fmla="*/ 59415 h 78465"/>
                  <a:gd name="connsiteX16" fmla="*/ 34303 w 78130"/>
                  <a:gd name="connsiteY16" fmla="*/ 59415 h 7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8130" h="78465">
                    <a:moveTo>
                      <a:pt x="39065" y="78465"/>
                    </a:moveTo>
                    <a:cubicBezTo>
                      <a:pt x="36208" y="78465"/>
                      <a:pt x="33350" y="78465"/>
                      <a:pt x="30493" y="77513"/>
                    </a:cubicBezTo>
                    <a:cubicBezTo>
                      <a:pt x="30493" y="77513"/>
                      <a:pt x="30493" y="77513"/>
                      <a:pt x="30493" y="77513"/>
                    </a:cubicBezTo>
                    <a:cubicBezTo>
                      <a:pt x="9538" y="72750"/>
                      <a:pt x="-3797" y="51795"/>
                      <a:pt x="965" y="30840"/>
                    </a:cubicBezTo>
                    <a:cubicBezTo>
                      <a:pt x="2870" y="20363"/>
                      <a:pt x="9538" y="11790"/>
                      <a:pt x="18110" y="6075"/>
                    </a:cubicBezTo>
                    <a:cubicBezTo>
                      <a:pt x="26683" y="360"/>
                      <a:pt x="37160" y="-1545"/>
                      <a:pt x="47638" y="1313"/>
                    </a:cubicBezTo>
                    <a:cubicBezTo>
                      <a:pt x="68593" y="6075"/>
                      <a:pt x="81928" y="27030"/>
                      <a:pt x="77165" y="47985"/>
                    </a:cubicBezTo>
                    <a:cubicBezTo>
                      <a:pt x="75260" y="58463"/>
                      <a:pt x="68593" y="67035"/>
                      <a:pt x="60020" y="72750"/>
                    </a:cubicBezTo>
                    <a:cubicBezTo>
                      <a:pt x="53353" y="76560"/>
                      <a:pt x="45733" y="78465"/>
                      <a:pt x="39065" y="78465"/>
                    </a:cubicBezTo>
                    <a:close/>
                    <a:moveTo>
                      <a:pt x="34303" y="59415"/>
                    </a:moveTo>
                    <a:cubicBezTo>
                      <a:pt x="40018" y="60368"/>
                      <a:pt x="44780" y="59415"/>
                      <a:pt x="49543" y="56558"/>
                    </a:cubicBezTo>
                    <a:cubicBezTo>
                      <a:pt x="54305" y="53700"/>
                      <a:pt x="57163" y="48938"/>
                      <a:pt x="58115" y="44175"/>
                    </a:cubicBezTo>
                    <a:cubicBezTo>
                      <a:pt x="60973" y="32745"/>
                      <a:pt x="53353" y="22268"/>
                      <a:pt x="42875" y="19410"/>
                    </a:cubicBezTo>
                    <a:cubicBezTo>
                      <a:pt x="37160" y="18458"/>
                      <a:pt x="32398" y="19410"/>
                      <a:pt x="27635" y="22268"/>
                    </a:cubicBezTo>
                    <a:cubicBezTo>
                      <a:pt x="22873" y="25125"/>
                      <a:pt x="20015" y="29888"/>
                      <a:pt x="19063" y="34650"/>
                    </a:cubicBezTo>
                    <a:cubicBezTo>
                      <a:pt x="16205" y="46080"/>
                      <a:pt x="22873" y="56558"/>
                      <a:pt x="34303" y="59415"/>
                    </a:cubicBezTo>
                    <a:lnTo>
                      <a:pt x="34303" y="5941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47" name="Grafika 45">
            <a:extLst>
              <a:ext uri="{FF2B5EF4-FFF2-40B4-BE49-F238E27FC236}">
                <a16:creationId xmlns:a16="http://schemas.microsoft.com/office/drawing/2014/main" id="{2E0F925B-1903-4149-A4E6-53CAEB206BA2}"/>
              </a:ext>
            </a:extLst>
          </p:cNvPr>
          <p:cNvGrpSpPr/>
          <p:nvPr/>
        </p:nvGrpSpPr>
        <p:grpSpPr>
          <a:xfrm>
            <a:off x="1180570" y="3405528"/>
            <a:ext cx="755618" cy="730965"/>
            <a:chOff x="1983957" y="2365880"/>
            <a:chExt cx="621734" cy="601449"/>
          </a:xfrm>
          <a:solidFill>
            <a:schemeClr val="accent2"/>
          </a:solidFill>
        </p:grpSpPr>
        <p:grpSp>
          <p:nvGrpSpPr>
            <p:cNvPr id="48" name="Grafika 45">
              <a:extLst>
                <a:ext uri="{FF2B5EF4-FFF2-40B4-BE49-F238E27FC236}">
                  <a16:creationId xmlns:a16="http://schemas.microsoft.com/office/drawing/2014/main" id="{2E0F925B-1903-4149-A4E6-53CAEB206BA2}"/>
                </a:ext>
              </a:extLst>
            </p:cNvPr>
            <p:cNvGrpSpPr/>
            <p:nvPr/>
          </p:nvGrpSpPr>
          <p:grpSpPr>
            <a:xfrm>
              <a:off x="2248042" y="2607545"/>
              <a:ext cx="357649" cy="359784"/>
              <a:chOff x="2248042" y="2607545"/>
              <a:chExt cx="357649" cy="359784"/>
            </a:xfrm>
            <a:grpFill/>
          </p:grpSpPr>
          <p:sp>
            <p:nvSpPr>
              <p:cNvPr id="49" name="Dowolny kształt: kształt 48">
                <a:extLst>
                  <a:ext uri="{FF2B5EF4-FFF2-40B4-BE49-F238E27FC236}">
                    <a16:creationId xmlns:a16="http://schemas.microsoft.com/office/drawing/2014/main" id="{6A5242BD-C0E7-467A-A469-E74BF9EF7056}"/>
                  </a:ext>
                </a:extLst>
              </p:cNvPr>
              <p:cNvSpPr/>
              <p:nvPr/>
            </p:nvSpPr>
            <p:spPr>
              <a:xfrm>
                <a:off x="2315301" y="2798647"/>
                <a:ext cx="88611" cy="168682"/>
              </a:xfrm>
              <a:custGeom>
                <a:avLst/>
                <a:gdLst>
                  <a:gd name="connsiteX0" fmla="*/ 77936 w 88611"/>
                  <a:gd name="connsiteY0" fmla="*/ 168683 h 168682"/>
                  <a:gd name="connsiteX1" fmla="*/ 10676 w 88611"/>
                  <a:gd name="connsiteY1" fmla="*/ 168683 h 168682"/>
                  <a:gd name="connsiteX2" fmla="*/ 0 w 88611"/>
                  <a:gd name="connsiteY2" fmla="*/ 158006 h 168682"/>
                  <a:gd name="connsiteX3" fmla="*/ 0 w 88611"/>
                  <a:gd name="connsiteY3" fmla="*/ 10676 h 168682"/>
                  <a:gd name="connsiteX4" fmla="*/ 10676 w 88611"/>
                  <a:gd name="connsiteY4" fmla="*/ 0 h 168682"/>
                  <a:gd name="connsiteX5" fmla="*/ 77936 w 88611"/>
                  <a:gd name="connsiteY5" fmla="*/ 0 h 168682"/>
                  <a:gd name="connsiteX6" fmla="*/ 88612 w 88611"/>
                  <a:gd name="connsiteY6" fmla="*/ 10676 h 168682"/>
                  <a:gd name="connsiteX7" fmla="*/ 88612 w 88611"/>
                  <a:gd name="connsiteY7" fmla="*/ 158006 h 168682"/>
                  <a:gd name="connsiteX8" fmla="*/ 77936 w 88611"/>
                  <a:gd name="connsiteY8" fmla="*/ 168683 h 168682"/>
                  <a:gd name="connsiteX9" fmla="*/ 21352 w 88611"/>
                  <a:gd name="connsiteY9" fmla="*/ 147330 h 168682"/>
                  <a:gd name="connsiteX10" fmla="*/ 67259 w 88611"/>
                  <a:gd name="connsiteY10" fmla="*/ 147330 h 168682"/>
                  <a:gd name="connsiteX11" fmla="*/ 67259 w 88611"/>
                  <a:gd name="connsiteY11" fmla="*/ 21352 h 168682"/>
                  <a:gd name="connsiteX12" fmla="*/ 21352 w 88611"/>
                  <a:gd name="connsiteY12" fmla="*/ 21352 h 168682"/>
                  <a:gd name="connsiteX13" fmla="*/ 21352 w 88611"/>
                  <a:gd name="connsiteY13" fmla="*/ 147330 h 16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611" h="168682">
                    <a:moveTo>
                      <a:pt x="77936" y="168683"/>
                    </a:moveTo>
                    <a:lnTo>
                      <a:pt x="10676" y="168683"/>
                    </a:lnTo>
                    <a:cubicBezTo>
                      <a:pt x="4270" y="168683"/>
                      <a:pt x="0" y="164412"/>
                      <a:pt x="0" y="158006"/>
                    </a:cubicBezTo>
                    <a:lnTo>
                      <a:pt x="0" y="10676"/>
                    </a:lnTo>
                    <a:cubicBezTo>
                      <a:pt x="0" y="4270"/>
                      <a:pt x="4270" y="0"/>
                      <a:pt x="10676" y="0"/>
                    </a:cubicBezTo>
                    <a:lnTo>
                      <a:pt x="77936" y="0"/>
                    </a:lnTo>
                    <a:cubicBezTo>
                      <a:pt x="84341" y="0"/>
                      <a:pt x="88612" y="4270"/>
                      <a:pt x="88612" y="10676"/>
                    </a:cubicBezTo>
                    <a:lnTo>
                      <a:pt x="88612" y="158006"/>
                    </a:lnTo>
                    <a:cubicBezTo>
                      <a:pt x="88612" y="163344"/>
                      <a:pt x="83274" y="168683"/>
                      <a:pt x="77936" y="168683"/>
                    </a:cubicBezTo>
                    <a:close/>
                    <a:moveTo>
                      <a:pt x="21352" y="147330"/>
                    </a:moveTo>
                    <a:lnTo>
                      <a:pt x="67259" y="147330"/>
                    </a:lnTo>
                    <a:lnTo>
                      <a:pt x="67259" y="21352"/>
                    </a:lnTo>
                    <a:lnTo>
                      <a:pt x="21352" y="21352"/>
                    </a:lnTo>
                    <a:lnTo>
                      <a:pt x="21352" y="147330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0" name="Dowolny kształt: kształt 49">
                <a:extLst>
                  <a:ext uri="{FF2B5EF4-FFF2-40B4-BE49-F238E27FC236}">
                    <a16:creationId xmlns:a16="http://schemas.microsoft.com/office/drawing/2014/main" id="{313D0207-6998-4396-8CE4-AE0F262ADC54}"/>
                  </a:ext>
                </a:extLst>
              </p:cNvPr>
              <p:cNvSpPr/>
              <p:nvPr/>
            </p:nvSpPr>
            <p:spPr>
              <a:xfrm>
                <a:off x="2248042" y="2863772"/>
                <a:ext cx="88611" cy="103558"/>
              </a:xfrm>
              <a:custGeom>
                <a:avLst/>
                <a:gdLst>
                  <a:gd name="connsiteX0" fmla="*/ 77936 w 88611"/>
                  <a:gd name="connsiteY0" fmla="*/ 103558 h 103558"/>
                  <a:gd name="connsiteX1" fmla="*/ 10676 w 88611"/>
                  <a:gd name="connsiteY1" fmla="*/ 103558 h 103558"/>
                  <a:gd name="connsiteX2" fmla="*/ 0 w 88611"/>
                  <a:gd name="connsiteY2" fmla="*/ 92882 h 103558"/>
                  <a:gd name="connsiteX3" fmla="*/ 0 w 88611"/>
                  <a:gd name="connsiteY3" fmla="*/ 10676 h 103558"/>
                  <a:gd name="connsiteX4" fmla="*/ 10676 w 88611"/>
                  <a:gd name="connsiteY4" fmla="*/ 0 h 103558"/>
                  <a:gd name="connsiteX5" fmla="*/ 77936 w 88611"/>
                  <a:gd name="connsiteY5" fmla="*/ 0 h 103558"/>
                  <a:gd name="connsiteX6" fmla="*/ 88612 w 88611"/>
                  <a:gd name="connsiteY6" fmla="*/ 10676 h 103558"/>
                  <a:gd name="connsiteX7" fmla="*/ 88612 w 88611"/>
                  <a:gd name="connsiteY7" fmla="*/ 92882 h 103558"/>
                  <a:gd name="connsiteX8" fmla="*/ 77936 w 88611"/>
                  <a:gd name="connsiteY8" fmla="*/ 103558 h 103558"/>
                  <a:gd name="connsiteX9" fmla="*/ 21352 w 88611"/>
                  <a:gd name="connsiteY9" fmla="*/ 82206 h 103558"/>
                  <a:gd name="connsiteX10" fmla="*/ 67259 w 88611"/>
                  <a:gd name="connsiteY10" fmla="*/ 82206 h 103558"/>
                  <a:gd name="connsiteX11" fmla="*/ 67259 w 88611"/>
                  <a:gd name="connsiteY11" fmla="*/ 21352 h 103558"/>
                  <a:gd name="connsiteX12" fmla="*/ 21352 w 88611"/>
                  <a:gd name="connsiteY12" fmla="*/ 21352 h 103558"/>
                  <a:gd name="connsiteX13" fmla="*/ 21352 w 88611"/>
                  <a:gd name="connsiteY13" fmla="*/ 82206 h 103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611" h="103558">
                    <a:moveTo>
                      <a:pt x="77936" y="103558"/>
                    </a:moveTo>
                    <a:lnTo>
                      <a:pt x="10676" y="103558"/>
                    </a:lnTo>
                    <a:cubicBezTo>
                      <a:pt x="4270" y="103558"/>
                      <a:pt x="0" y="99288"/>
                      <a:pt x="0" y="92882"/>
                    </a:cubicBezTo>
                    <a:lnTo>
                      <a:pt x="0" y="10676"/>
                    </a:lnTo>
                    <a:cubicBezTo>
                      <a:pt x="0" y="4270"/>
                      <a:pt x="4270" y="0"/>
                      <a:pt x="10676" y="0"/>
                    </a:cubicBezTo>
                    <a:lnTo>
                      <a:pt x="77936" y="0"/>
                    </a:lnTo>
                    <a:cubicBezTo>
                      <a:pt x="84341" y="0"/>
                      <a:pt x="88612" y="4270"/>
                      <a:pt x="88612" y="10676"/>
                    </a:cubicBezTo>
                    <a:lnTo>
                      <a:pt x="88612" y="92882"/>
                    </a:lnTo>
                    <a:cubicBezTo>
                      <a:pt x="88612" y="98220"/>
                      <a:pt x="83274" y="103558"/>
                      <a:pt x="77936" y="103558"/>
                    </a:cubicBezTo>
                    <a:close/>
                    <a:moveTo>
                      <a:pt x="21352" y="82206"/>
                    </a:moveTo>
                    <a:lnTo>
                      <a:pt x="67259" y="82206"/>
                    </a:lnTo>
                    <a:lnTo>
                      <a:pt x="67259" y="21352"/>
                    </a:lnTo>
                    <a:lnTo>
                      <a:pt x="21352" y="21352"/>
                    </a:lnTo>
                    <a:lnTo>
                      <a:pt x="21352" y="82206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1" name="Dowolny kształt: kształt 50">
                <a:extLst>
                  <a:ext uri="{FF2B5EF4-FFF2-40B4-BE49-F238E27FC236}">
                    <a16:creationId xmlns:a16="http://schemas.microsoft.com/office/drawing/2014/main" id="{E6ADDB21-CCD8-40A1-914C-1A06A8B62C4A}"/>
                  </a:ext>
                </a:extLst>
              </p:cNvPr>
              <p:cNvSpPr/>
              <p:nvPr/>
            </p:nvSpPr>
            <p:spPr>
              <a:xfrm>
                <a:off x="2382561" y="2715374"/>
                <a:ext cx="88611" cy="251956"/>
              </a:xfrm>
              <a:custGeom>
                <a:avLst/>
                <a:gdLst>
                  <a:gd name="connsiteX0" fmla="*/ 77936 w 88611"/>
                  <a:gd name="connsiteY0" fmla="*/ 251956 h 251956"/>
                  <a:gd name="connsiteX1" fmla="*/ 10676 w 88611"/>
                  <a:gd name="connsiteY1" fmla="*/ 251956 h 251956"/>
                  <a:gd name="connsiteX2" fmla="*/ 0 w 88611"/>
                  <a:gd name="connsiteY2" fmla="*/ 241280 h 251956"/>
                  <a:gd name="connsiteX3" fmla="*/ 0 w 88611"/>
                  <a:gd name="connsiteY3" fmla="*/ 10676 h 251956"/>
                  <a:gd name="connsiteX4" fmla="*/ 10676 w 88611"/>
                  <a:gd name="connsiteY4" fmla="*/ 0 h 251956"/>
                  <a:gd name="connsiteX5" fmla="*/ 77936 w 88611"/>
                  <a:gd name="connsiteY5" fmla="*/ 0 h 251956"/>
                  <a:gd name="connsiteX6" fmla="*/ 88612 w 88611"/>
                  <a:gd name="connsiteY6" fmla="*/ 10676 h 251956"/>
                  <a:gd name="connsiteX7" fmla="*/ 88612 w 88611"/>
                  <a:gd name="connsiteY7" fmla="*/ 240212 h 251956"/>
                  <a:gd name="connsiteX8" fmla="*/ 77936 w 88611"/>
                  <a:gd name="connsiteY8" fmla="*/ 251956 h 251956"/>
                  <a:gd name="connsiteX9" fmla="*/ 21352 w 88611"/>
                  <a:gd name="connsiteY9" fmla="*/ 230604 h 251956"/>
                  <a:gd name="connsiteX10" fmla="*/ 67259 w 88611"/>
                  <a:gd name="connsiteY10" fmla="*/ 230604 h 251956"/>
                  <a:gd name="connsiteX11" fmla="*/ 67259 w 88611"/>
                  <a:gd name="connsiteY11" fmla="*/ 21352 h 251956"/>
                  <a:gd name="connsiteX12" fmla="*/ 21352 w 88611"/>
                  <a:gd name="connsiteY12" fmla="*/ 21352 h 251956"/>
                  <a:gd name="connsiteX13" fmla="*/ 21352 w 88611"/>
                  <a:gd name="connsiteY13" fmla="*/ 230604 h 25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611" h="251956">
                    <a:moveTo>
                      <a:pt x="77936" y="251956"/>
                    </a:moveTo>
                    <a:lnTo>
                      <a:pt x="10676" y="251956"/>
                    </a:lnTo>
                    <a:cubicBezTo>
                      <a:pt x="4270" y="251956"/>
                      <a:pt x="0" y="247686"/>
                      <a:pt x="0" y="241280"/>
                    </a:cubicBezTo>
                    <a:lnTo>
                      <a:pt x="0" y="10676"/>
                    </a:lnTo>
                    <a:cubicBezTo>
                      <a:pt x="0" y="4270"/>
                      <a:pt x="4270" y="0"/>
                      <a:pt x="10676" y="0"/>
                    </a:cubicBezTo>
                    <a:lnTo>
                      <a:pt x="77936" y="0"/>
                    </a:lnTo>
                    <a:cubicBezTo>
                      <a:pt x="84341" y="0"/>
                      <a:pt x="88612" y="4270"/>
                      <a:pt x="88612" y="10676"/>
                    </a:cubicBezTo>
                    <a:lnTo>
                      <a:pt x="88612" y="240212"/>
                    </a:lnTo>
                    <a:cubicBezTo>
                      <a:pt x="88612" y="246618"/>
                      <a:pt x="83274" y="251956"/>
                      <a:pt x="77936" y="251956"/>
                    </a:cubicBezTo>
                    <a:close/>
                    <a:moveTo>
                      <a:pt x="21352" y="230604"/>
                    </a:moveTo>
                    <a:lnTo>
                      <a:pt x="67259" y="230604"/>
                    </a:lnTo>
                    <a:lnTo>
                      <a:pt x="67259" y="21352"/>
                    </a:lnTo>
                    <a:lnTo>
                      <a:pt x="21352" y="21352"/>
                    </a:lnTo>
                    <a:lnTo>
                      <a:pt x="21352" y="230604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2" name="Dowolny kształt: kształt 51">
                <a:extLst>
                  <a:ext uri="{FF2B5EF4-FFF2-40B4-BE49-F238E27FC236}">
                    <a16:creationId xmlns:a16="http://schemas.microsoft.com/office/drawing/2014/main" id="{F4D5776E-16B8-43FC-A18F-2B392FB6364A}"/>
                  </a:ext>
                </a:extLst>
              </p:cNvPr>
              <p:cNvSpPr/>
              <p:nvPr/>
            </p:nvSpPr>
            <p:spPr>
              <a:xfrm>
                <a:off x="2449820" y="2664129"/>
                <a:ext cx="88611" cy="303201"/>
              </a:xfrm>
              <a:custGeom>
                <a:avLst/>
                <a:gdLst>
                  <a:gd name="connsiteX0" fmla="*/ 77936 w 88611"/>
                  <a:gd name="connsiteY0" fmla="*/ 303201 h 303201"/>
                  <a:gd name="connsiteX1" fmla="*/ 10676 w 88611"/>
                  <a:gd name="connsiteY1" fmla="*/ 303201 h 303201"/>
                  <a:gd name="connsiteX2" fmla="*/ 0 w 88611"/>
                  <a:gd name="connsiteY2" fmla="*/ 292525 h 303201"/>
                  <a:gd name="connsiteX3" fmla="*/ 0 w 88611"/>
                  <a:gd name="connsiteY3" fmla="*/ 10676 h 303201"/>
                  <a:gd name="connsiteX4" fmla="*/ 10676 w 88611"/>
                  <a:gd name="connsiteY4" fmla="*/ 0 h 303201"/>
                  <a:gd name="connsiteX5" fmla="*/ 77936 w 88611"/>
                  <a:gd name="connsiteY5" fmla="*/ 0 h 303201"/>
                  <a:gd name="connsiteX6" fmla="*/ 88612 w 88611"/>
                  <a:gd name="connsiteY6" fmla="*/ 10676 h 303201"/>
                  <a:gd name="connsiteX7" fmla="*/ 88612 w 88611"/>
                  <a:gd name="connsiteY7" fmla="*/ 292525 h 303201"/>
                  <a:gd name="connsiteX8" fmla="*/ 77936 w 88611"/>
                  <a:gd name="connsiteY8" fmla="*/ 303201 h 303201"/>
                  <a:gd name="connsiteX9" fmla="*/ 21352 w 88611"/>
                  <a:gd name="connsiteY9" fmla="*/ 281849 h 303201"/>
                  <a:gd name="connsiteX10" fmla="*/ 67259 w 88611"/>
                  <a:gd name="connsiteY10" fmla="*/ 281849 h 303201"/>
                  <a:gd name="connsiteX11" fmla="*/ 67259 w 88611"/>
                  <a:gd name="connsiteY11" fmla="*/ 21352 h 303201"/>
                  <a:gd name="connsiteX12" fmla="*/ 21352 w 88611"/>
                  <a:gd name="connsiteY12" fmla="*/ 21352 h 303201"/>
                  <a:gd name="connsiteX13" fmla="*/ 21352 w 88611"/>
                  <a:gd name="connsiteY13" fmla="*/ 281849 h 3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611" h="303201">
                    <a:moveTo>
                      <a:pt x="77936" y="303201"/>
                    </a:moveTo>
                    <a:lnTo>
                      <a:pt x="10676" y="303201"/>
                    </a:lnTo>
                    <a:cubicBezTo>
                      <a:pt x="4270" y="303201"/>
                      <a:pt x="0" y="298931"/>
                      <a:pt x="0" y="292525"/>
                    </a:cubicBezTo>
                    <a:lnTo>
                      <a:pt x="0" y="10676"/>
                    </a:lnTo>
                    <a:cubicBezTo>
                      <a:pt x="0" y="4270"/>
                      <a:pt x="4270" y="0"/>
                      <a:pt x="10676" y="0"/>
                    </a:cubicBezTo>
                    <a:lnTo>
                      <a:pt x="77936" y="0"/>
                    </a:lnTo>
                    <a:cubicBezTo>
                      <a:pt x="84341" y="0"/>
                      <a:pt x="88612" y="4270"/>
                      <a:pt x="88612" y="10676"/>
                    </a:cubicBezTo>
                    <a:lnTo>
                      <a:pt x="88612" y="292525"/>
                    </a:lnTo>
                    <a:cubicBezTo>
                      <a:pt x="88612" y="297863"/>
                      <a:pt x="83274" y="303201"/>
                      <a:pt x="77936" y="303201"/>
                    </a:cubicBezTo>
                    <a:close/>
                    <a:moveTo>
                      <a:pt x="21352" y="281849"/>
                    </a:moveTo>
                    <a:lnTo>
                      <a:pt x="67259" y="281849"/>
                    </a:lnTo>
                    <a:lnTo>
                      <a:pt x="67259" y="21352"/>
                    </a:lnTo>
                    <a:lnTo>
                      <a:pt x="21352" y="21352"/>
                    </a:lnTo>
                    <a:lnTo>
                      <a:pt x="21352" y="281849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3" name="Dowolny kształt: kształt 52">
                <a:extLst>
                  <a:ext uri="{FF2B5EF4-FFF2-40B4-BE49-F238E27FC236}">
                    <a16:creationId xmlns:a16="http://schemas.microsoft.com/office/drawing/2014/main" id="{228E0245-F1CD-4C65-871C-F53D37871A30}"/>
                  </a:ext>
                </a:extLst>
              </p:cNvPr>
              <p:cNvSpPr/>
              <p:nvPr/>
            </p:nvSpPr>
            <p:spPr>
              <a:xfrm>
                <a:off x="2517080" y="2607545"/>
                <a:ext cx="88611" cy="359784"/>
              </a:xfrm>
              <a:custGeom>
                <a:avLst/>
                <a:gdLst>
                  <a:gd name="connsiteX0" fmla="*/ 76868 w 88611"/>
                  <a:gd name="connsiteY0" fmla="*/ 359785 h 359784"/>
                  <a:gd name="connsiteX1" fmla="*/ 10676 w 88611"/>
                  <a:gd name="connsiteY1" fmla="*/ 359785 h 359784"/>
                  <a:gd name="connsiteX2" fmla="*/ 0 w 88611"/>
                  <a:gd name="connsiteY2" fmla="*/ 349109 h 359784"/>
                  <a:gd name="connsiteX3" fmla="*/ 0 w 88611"/>
                  <a:gd name="connsiteY3" fmla="*/ 10676 h 359784"/>
                  <a:gd name="connsiteX4" fmla="*/ 10676 w 88611"/>
                  <a:gd name="connsiteY4" fmla="*/ 0 h 359784"/>
                  <a:gd name="connsiteX5" fmla="*/ 77936 w 88611"/>
                  <a:gd name="connsiteY5" fmla="*/ 0 h 359784"/>
                  <a:gd name="connsiteX6" fmla="*/ 88612 w 88611"/>
                  <a:gd name="connsiteY6" fmla="*/ 10676 h 359784"/>
                  <a:gd name="connsiteX7" fmla="*/ 88612 w 88611"/>
                  <a:gd name="connsiteY7" fmla="*/ 348041 h 359784"/>
                  <a:gd name="connsiteX8" fmla="*/ 76868 w 88611"/>
                  <a:gd name="connsiteY8" fmla="*/ 359785 h 359784"/>
                  <a:gd name="connsiteX9" fmla="*/ 21352 w 88611"/>
                  <a:gd name="connsiteY9" fmla="*/ 338433 h 359784"/>
                  <a:gd name="connsiteX10" fmla="*/ 67259 w 88611"/>
                  <a:gd name="connsiteY10" fmla="*/ 338433 h 359784"/>
                  <a:gd name="connsiteX11" fmla="*/ 67259 w 88611"/>
                  <a:gd name="connsiteY11" fmla="*/ 21352 h 359784"/>
                  <a:gd name="connsiteX12" fmla="*/ 21352 w 88611"/>
                  <a:gd name="connsiteY12" fmla="*/ 21352 h 359784"/>
                  <a:gd name="connsiteX13" fmla="*/ 21352 w 88611"/>
                  <a:gd name="connsiteY13" fmla="*/ 338433 h 359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611" h="359784">
                    <a:moveTo>
                      <a:pt x="76868" y="359785"/>
                    </a:moveTo>
                    <a:lnTo>
                      <a:pt x="10676" y="359785"/>
                    </a:lnTo>
                    <a:cubicBezTo>
                      <a:pt x="4270" y="359785"/>
                      <a:pt x="0" y="355514"/>
                      <a:pt x="0" y="349109"/>
                    </a:cubicBezTo>
                    <a:lnTo>
                      <a:pt x="0" y="10676"/>
                    </a:lnTo>
                    <a:cubicBezTo>
                      <a:pt x="0" y="4270"/>
                      <a:pt x="4270" y="0"/>
                      <a:pt x="10676" y="0"/>
                    </a:cubicBezTo>
                    <a:lnTo>
                      <a:pt x="77936" y="0"/>
                    </a:lnTo>
                    <a:cubicBezTo>
                      <a:pt x="84341" y="0"/>
                      <a:pt x="88612" y="4270"/>
                      <a:pt x="88612" y="10676"/>
                    </a:cubicBezTo>
                    <a:lnTo>
                      <a:pt x="88612" y="348041"/>
                    </a:lnTo>
                    <a:cubicBezTo>
                      <a:pt x="87544" y="354447"/>
                      <a:pt x="83274" y="359785"/>
                      <a:pt x="76868" y="359785"/>
                    </a:cubicBezTo>
                    <a:close/>
                    <a:moveTo>
                      <a:pt x="21352" y="338433"/>
                    </a:moveTo>
                    <a:lnTo>
                      <a:pt x="67259" y="338433"/>
                    </a:lnTo>
                    <a:lnTo>
                      <a:pt x="67259" y="21352"/>
                    </a:lnTo>
                    <a:lnTo>
                      <a:pt x="21352" y="21352"/>
                    </a:lnTo>
                    <a:lnTo>
                      <a:pt x="21352" y="338433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54" name="Grafika 45">
              <a:extLst>
                <a:ext uri="{FF2B5EF4-FFF2-40B4-BE49-F238E27FC236}">
                  <a16:creationId xmlns:a16="http://schemas.microsoft.com/office/drawing/2014/main" id="{2E0F925B-1903-4149-A4E6-53CAEB206BA2}"/>
                </a:ext>
              </a:extLst>
            </p:cNvPr>
            <p:cNvGrpSpPr/>
            <p:nvPr/>
          </p:nvGrpSpPr>
          <p:grpSpPr>
            <a:xfrm>
              <a:off x="1983957" y="2365880"/>
              <a:ext cx="373366" cy="374048"/>
              <a:chOff x="1983957" y="2365880"/>
              <a:chExt cx="373366" cy="374048"/>
            </a:xfrm>
            <a:grpFill/>
          </p:grpSpPr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5841794E-E43E-4A6B-85A9-B5A03E7CD7C3}"/>
                  </a:ext>
                </a:extLst>
              </p:cNvPr>
              <p:cNvSpPr/>
              <p:nvPr/>
            </p:nvSpPr>
            <p:spPr>
              <a:xfrm>
                <a:off x="1983957" y="2365880"/>
                <a:ext cx="373366" cy="374048"/>
              </a:xfrm>
              <a:custGeom>
                <a:avLst/>
                <a:gdLst>
                  <a:gd name="connsiteX0" fmla="*/ 171203 w 373366"/>
                  <a:gd name="connsiteY0" fmla="*/ 374049 h 374048"/>
                  <a:gd name="connsiteX1" fmla="*/ 169068 w 373366"/>
                  <a:gd name="connsiteY1" fmla="*/ 374049 h 374048"/>
                  <a:gd name="connsiteX2" fmla="*/ 123160 w 373366"/>
                  <a:gd name="connsiteY2" fmla="*/ 363373 h 374048"/>
                  <a:gd name="connsiteX3" fmla="*/ 114619 w 373366"/>
                  <a:gd name="connsiteY3" fmla="*/ 353764 h 374048"/>
                  <a:gd name="connsiteX4" fmla="*/ 111417 w 373366"/>
                  <a:gd name="connsiteY4" fmla="*/ 327074 h 374048"/>
                  <a:gd name="connsiteX5" fmla="*/ 100740 w 373366"/>
                  <a:gd name="connsiteY5" fmla="*/ 308925 h 374048"/>
                  <a:gd name="connsiteX6" fmla="*/ 100740 w 373366"/>
                  <a:gd name="connsiteY6" fmla="*/ 308925 h 374048"/>
                  <a:gd name="connsiteX7" fmla="*/ 80456 w 373366"/>
                  <a:gd name="connsiteY7" fmla="*/ 304654 h 374048"/>
                  <a:gd name="connsiteX8" fmla="*/ 53766 w 373366"/>
                  <a:gd name="connsiteY8" fmla="*/ 311060 h 374048"/>
                  <a:gd name="connsiteX9" fmla="*/ 42022 w 373366"/>
                  <a:gd name="connsiteY9" fmla="*/ 306789 h 374048"/>
                  <a:gd name="connsiteX10" fmla="*/ 16399 w 373366"/>
                  <a:gd name="connsiteY10" fmla="*/ 266220 h 374048"/>
                  <a:gd name="connsiteX11" fmla="*/ 17467 w 373366"/>
                  <a:gd name="connsiteY11" fmla="*/ 253409 h 374048"/>
                  <a:gd name="connsiteX12" fmla="*/ 34549 w 373366"/>
                  <a:gd name="connsiteY12" fmla="*/ 232057 h 374048"/>
                  <a:gd name="connsiteX13" fmla="*/ 39887 w 373366"/>
                  <a:gd name="connsiteY13" fmla="*/ 211772 h 374048"/>
                  <a:gd name="connsiteX14" fmla="*/ 28143 w 373366"/>
                  <a:gd name="connsiteY14" fmla="*/ 194690 h 374048"/>
                  <a:gd name="connsiteX15" fmla="*/ 4656 w 373366"/>
                  <a:gd name="connsiteY15" fmla="*/ 180811 h 374048"/>
                  <a:gd name="connsiteX16" fmla="*/ 385 w 373366"/>
                  <a:gd name="connsiteY16" fmla="*/ 169068 h 374048"/>
                  <a:gd name="connsiteX17" fmla="*/ 11061 w 373366"/>
                  <a:gd name="connsiteY17" fmla="*/ 123160 h 374048"/>
                  <a:gd name="connsiteX18" fmla="*/ 20670 w 373366"/>
                  <a:gd name="connsiteY18" fmla="*/ 114619 h 374048"/>
                  <a:gd name="connsiteX19" fmla="*/ 47360 w 373366"/>
                  <a:gd name="connsiteY19" fmla="*/ 111417 h 374048"/>
                  <a:gd name="connsiteX20" fmla="*/ 65509 w 373366"/>
                  <a:gd name="connsiteY20" fmla="*/ 100740 h 374048"/>
                  <a:gd name="connsiteX21" fmla="*/ 65509 w 373366"/>
                  <a:gd name="connsiteY21" fmla="*/ 100740 h 374048"/>
                  <a:gd name="connsiteX22" fmla="*/ 69780 w 373366"/>
                  <a:gd name="connsiteY22" fmla="*/ 80456 h 374048"/>
                  <a:gd name="connsiteX23" fmla="*/ 62306 w 373366"/>
                  <a:gd name="connsiteY23" fmla="*/ 53766 h 374048"/>
                  <a:gd name="connsiteX24" fmla="*/ 66577 w 373366"/>
                  <a:gd name="connsiteY24" fmla="*/ 42022 h 374048"/>
                  <a:gd name="connsiteX25" fmla="*/ 106078 w 373366"/>
                  <a:gd name="connsiteY25" fmla="*/ 16399 h 374048"/>
                  <a:gd name="connsiteX26" fmla="*/ 118890 w 373366"/>
                  <a:gd name="connsiteY26" fmla="*/ 17467 h 374048"/>
                  <a:gd name="connsiteX27" fmla="*/ 140242 w 373366"/>
                  <a:gd name="connsiteY27" fmla="*/ 34549 h 374048"/>
                  <a:gd name="connsiteX28" fmla="*/ 160527 w 373366"/>
                  <a:gd name="connsiteY28" fmla="*/ 39887 h 374048"/>
                  <a:gd name="connsiteX29" fmla="*/ 160527 w 373366"/>
                  <a:gd name="connsiteY29" fmla="*/ 39887 h 374048"/>
                  <a:gd name="connsiteX30" fmla="*/ 177608 w 373366"/>
                  <a:gd name="connsiteY30" fmla="*/ 28143 h 374048"/>
                  <a:gd name="connsiteX31" fmla="*/ 192555 w 373366"/>
                  <a:gd name="connsiteY31" fmla="*/ 4656 h 374048"/>
                  <a:gd name="connsiteX32" fmla="*/ 204299 w 373366"/>
                  <a:gd name="connsiteY32" fmla="*/ 385 h 374048"/>
                  <a:gd name="connsiteX33" fmla="*/ 250206 w 373366"/>
                  <a:gd name="connsiteY33" fmla="*/ 11061 h 374048"/>
                  <a:gd name="connsiteX34" fmla="*/ 258747 w 373366"/>
                  <a:gd name="connsiteY34" fmla="*/ 20670 h 374048"/>
                  <a:gd name="connsiteX35" fmla="*/ 261950 w 373366"/>
                  <a:gd name="connsiteY35" fmla="*/ 47360 h 374048"/>
                  <a:gd name="connsiteX36" fmla="*/ 272626 w 373366"/>
                  <a:gd name="connsiteY36" fmla="*/ 65509 h 374048"/>
                  <a:gd name="connsiteX37" fmla="*/ 292910 w 373366"/>
                  <a:gd name="connsiteY37" fmla="*/ 69780 h 374048"/>
                  <a:gd name="connsiteX38" fmla="*/ 319601 w 373366"/>
                  <a:gd name="connsiteY38" fmla="*/ 62306 h 374048"/>
                  <a:gd name="connsiteX39" fmla="*/ 331344 w 373366"/>
                  <a:gd name="connsiteY39" fmla="*/ 66577 h 374048"/>
                  <a:gd name="connsiteX40" fmla="*/ 356967 w 373366"/>
                  <a:gd name="connsiteY40" fmla="*/ 106079 h 374048"/>
                  <a:gd name="connsiteX41" fmla="*/ 355899 w 373366"/>
                  <a:gd name="connsiteY41" fmla="*/ 118890 h 374048"/>
                  <a:gd name="connsiteX42" fmla="*/ 338818 w 373366"/>
                  <a:gd name="connsiteY42" fmla="*/ 140242 h 374048"/>
                  <a:gd name="connsiteX43" fmla="*/ 333480 w 373366"/>
                  <a:gd name="connsiteY43" fmla="*/ 160527 h 374048"/>
                  <a:gd name="connsiteX44" fmla="*/ 345223 w 373366"/>
                  <a:gd name="connsiteY44" fmla="*/ 177608 h 374048"/>
                  <a:gd name="connsiteX45" fmla="*/ 368711 w 373366"/>
                  <a:gd name="connsiteY45" fmla="*/ 192555 h 374048"/>
                  <a:gd name="connsiteX46" fmla="*/ 372981 w 373366"/>
                  <a:gd name="connsiteY46" fmla="*/ 204299 h 374048"/>
                  <a:gd name="connsiteX47" fmla="*/ 362305 w 373366"/>
                  <a:gd name="connsiteY47" fmla="*/ 250206 h 374048"/>
                  <a:gd name="connsiteX48" fmla="*/ 352696 w 373366"/>
                  <a:gd name="connsiteY48" fmla="*/ 258747 h 374048"/>
                  <a:gd name="connsiteX49" fmla="*/ 326006 w 373366"/>
                  <a:gd name="connsiteY49" fmla="*/ 261950 h 374048"/>
                  <a:gd name="connsiteX50" fmla="*/ 307857 w 373366"/>
                  <a:gd name="connsiteY50" fmla="*/ 272626 h 374048"/>
                  <a:gd name="connsiteX51" fmla="*/ 303586 w 373366"/>
                  <a:gd name="connsiteY51" fmla="*/ 292910 h 374048"/>
                  <a:gd name="connsiteX52" fmla="*/ 309992 w 373366"/>
                  <a:gd name="connsiteY52" fmla="*/ 319601 h 374048"/>
                  <a:gd name="connsiteX53" fmla="*/ 305722 w 373366"/>
                  <a:gd name="connsiteY53" fmla="*/ 331344 h 374048"/>
                  <a:gd name="connsiteX54" fmla="*/ 266220 w 373366"/>
                  <a:gd name="connsiteY54" fmla="*/ 355899 h 374048"/>
                  <a:gd name="connsiteX55" fmla="*/ 253409 w 373366"/>
                  <a:gd name="connsiteY55" fmla="*/ 354832 h 374048"/>
                  <a:gd name="connsiteX56" fmla="*/ 232057 w 373366"/>
                  <a:gd name="connsiteY56" fmla="*/ 337750 h 374048"/>
                  <a:gd name="connsiteX57" fmla="*/ 211772 w 373366"/>
                  <a:gd name="connsiteY57" fmla="*/ 332412 h 374048"/>
                  <a:gd name="connsiteX58" fmla="*/ 193623 w 373366"/>
                  <a:gd name="connsiteY58" fmla="*/ 344156 h 374048"/>
                  <a:gd name="connsiteX59" fmla="*/ 180811 w 373366"/>
                  <a:gd name="connsiteY59" fmla="*/ 368711 h 374048"/>
                  <a:gd name="connsiteX60" fmla="*/ 171203 w 373366"/>
                  <a:gd name="connsiteY60" fmla="*/ 374049 h 374048"/>
                  <a:gd name="connsiteX61" fmla="*/ 134904 w 373366"/>
                  <a:gd name="connsiteY61" fmla="*/ 344156 h 374048"/>
                  <a:gd name="connsiteX62" fmla="*/ 165865 w 373366"/>
                  <a:gd name="connsiteY62" fmla="*/ 351629 h 374048"/>
                  <a:gd name="connsiteX63" fmla="*/ 176541 w 373366"/>
                  <a:gd name="connsiteY63" fmla="*/ 335615 h 374048"/>
                  <a:gd name="connsiteX64" fmla="*/ 208569 w 373366"/>
                  <a:gd name="connsiteY64" fmla="*/ 314263 h 374048"/>
                  <a:gd name="connsiteX65" fmla="*/ 245935 w 373366"/>
                  <a:gd name="connsiteY65" fmla="*/ 323871 h 374048"/>
                  <a:gd name="connsiteX66" fmla="*/ 261950 w 373366"/>
                  <a:gd name="connsiteY66" fmla="*/ 335615 h 374048"/>
                  <a:gd name="connsiteX67" fmla="*/ 288640 w 373366"/>
                  <a:gd name="connsiteY67" fmla="*/ 318533 h 374048"/>
                  <a:gd name="connsiteX68" fmla="*/ 284369 w 373366"/>
                  <a:gd name="connsiteY68" fmla="*/ 298248 h 374048"/>
                  <a:gd name="connsiteX69" fmla="*/ 291843 w 373366"/>
                  <a:gd name="connsiteY69" fmla="*/ 260882 h 374048"/>
                  <a:gd name="connsiteX70" fmla="*/ 324939 w 373366"/>
                  <a:gd name="connsiteY70" fmla="*/ 240597 h 374048"/>
                  <a:gd name="connsiteX71" fmla="*/ 344156 w 373366"/>
                  <a:gd name="connsiteY71" fmla="*/ 238462 h 374048"/>
                  <a:gd name="connsiteX72" fmla="*/ 351629 w 373366"/>
                  <a:gd name="connsiteY72" fmla="*/ 207502 h 374048"/>
                  <a:gd name="connsiteX73" fmla="*/ 334547 w 373366"/>
                  <a:gd name="connsiteY73" fmla="*/ 196825 h 374048"/>
                  <a:gd name="connsiteX74" fmla="*/ 313195 w 373366"/>
                  <a:gd name="connsiteY74" fmla="*/ 164797 h 374048"/>
                  <a:gd name="connsiteX75" fmla="*/ 322803 w 373366"/>
                  <a:gd name="connsiteY75" fmla="*/ 127431 h 374048"/>
                  <a:gd name="connsiteX76" fmla="*/ 334547 w 373366"/>
                  <a:gd name="connsiteY76" fmla="*/ 112484 h 374048"/>
                  <a:gd name="connsiteX77" fmla="*/ 317465 w 373366"/>
                  <a:gd name="connsiteY77" fmla="*/ 84726 h 374048"/>
                  <a:gd name="connsiteX78" fmla="*/ 298248 w 373366"/>
                  <a:gd name="connsiteY78" fmla="*/ 88997 h 374048"/>
                  <a:gd name="connsiteX79" fmla="*/ 260882 w 373366"/>
                  <a:gd name="connsiteY79" fmla="*/ 81523 h 374048"/>
                  <a:gd name="connsiteX80" fmla="*/ 241665 w 373366"/>
                  <a:gd name="connsiteY80" fmla="*/ 48428 h 374048"/>
                  <a:gd name="connsiteX81" fmla="*/ 239530 w 373366"/>
                  <a:gd name="connsiteY81" fmla="*/ 29211 h 374048"/>
                  <a:gd name="connsiteX82" fmla="*/ 208569 w 373366"/>
                  <a:gd name="connsiteY82" fmla="*/ 21737 h 374048"/>
                  <a:gd name="connsiteX83" fmla="*/ 197893 w 373366"/>
                  <a:gd name="connsiteY83" fmla="*/ 38819 h 374048"/>
                  <a:gd name="connsiteX84" fmla="*/ 165865 w 373366"/>
                  <a:gd name="connsiteY84" fmla="*/ 60171 h 374048"/>
                  <a:gd name="connsiteX85" fmla="*/ 165865 w 373366"/>
                  <a:gd name="connsiteY85" fmla="*/ 60171 h 374048"/>
                  <a:gd name="connsiteX86" fmla="*/ 127431 w 373366"/>
                  <a:gd name="connsiteY86" fmla="*/ 50563 h 374048"/>
                  <a:gd name="connsiteX87" fmla="*/ 112484 w 373366"/>
                  <a:gd name="connsiteY87" fmla="*/ 38819 h 374048"/>
                  <a:gd name="connsiteX88" fmla="*/ 84726 w 373366"/>
                  <a:gd name="connsiteY88" fmla="*/ 55901 h 374048"/>
                  <a:gd name="connsiteX89" fmla="*/ 88997 w 373366"/>
                  <a:gd name="connsiteY89" fmla="*/ 75118 h 374048"/>
                  <a:gd name="connsiteX90" fmla="*/ 81523 w 373366"/>
                  <a:gd name="connsiteY90" fmla="*/ 112484 h 374048"/>
                  <a:gd name="connsiteX91" fmla="*/ 81523 w 373366"/>
                  <a:gd name="connsiteY91" fmla="*/ 112484 h 374048"/>
                  <a:gd name="connsiteX92" fmla="*/ 48428 w 373366"/>
                  <a:gd name="connsiteY92" fmla="*/ 131701 h 374048"/>
                  <a:gd name="connsiteX93" fmla="*/ 29211 w 373366"/>
                  <a:gd name="connsiteY93" fmla="*/ 133836 h 374048"/>
                  <a:gd name="connsiteX94" fmla="*/ 21737 w 373366"/>
                  <a:gd name="connsiteY94" fmla="*/ 164797 h 374048"/>
                  <a:gd name="connsiteX95" fmla="*/ 38819 w 373366"/>
                  <a:gd name="connsiteY95" fmla="*/ 175473 h 374048"/>
                  <a:gd name="connsiteX96" fmla="*/ 60171 w 373366"/>
                  <a:gd name="connsiteY96" fmla="*/ 207502 h 374048"/>
                  <a:gd name="connsiteX97" fmla="*/ 50563 w 373366"/>
                  <a:gd name="connsiteY97" fmla="*/ 244868 h 374048"/>
                  <a:gd name="connsiteX98" fmla="*/ 38819 w 373366"/>
                  <a:gd name="connsiteY98" fmla="*/ 259814 h 374048"/>
                  <a:gd name="connsiteX99" fmla="*/ 55901 w 373366"/>
                  <a:gd name="connsiteY99" fmla="*/ 286505 h 374048"/>
                  <a:gd name="connsiteX100" fmla="*/ 75118 w 373366"/>
                  <a:gd name="connsiteY100" fmla="*/ 282234 h 374048"/>
                  <a:gd name="connsiteX101" fmla="*/ 112484 w 373366"/>
                  <a:gd name="connsiteY101" fmla="*/ 289708 h 374048"/>
                  <a:gd name="connsiteX102" fmla="*/ 112484 w 373366"/>
                  <a:gd name="connsiteY102" fmla="*/ 289708 h 374048"/>
                  <a:gd name="connsiteX103" fmla="*/ 131701 w 373366"/>
                  <a:gd name="connsiteY103" fmla="*/ 322804 h 374048"/>
                  <a:gd name="connsiteX104" fmla="*/ 134904 w 373366"/>
                  <a:gd name="connsiteY104" fmla="*/ 344156 h 37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373366" h="374048">
                    <a:moveTo>
                      <a:pt x="171203" y="374049"/>
                    </a:moveTo>
                    <a:cubicBezTo>
                      <a:pt x="170135" y="374049"/>
                      <a:pt x="170135" y="374049"/>
                      <a:pt x="169068" y="374049"/>
                    </a:cubicBezTo>
                    <a:lnTo>
                      <a:pt x="123160" y="363373"/>
                    </a:lnTo>
                    <a:cubicBezTo>
                      <a:pt x="118890" y="362305"/>
                      <a:pt x="115687" y="359102"/>
                      <a:pt x="114619" y="353764"/>
                    </a:cubicBezTo>
                    <a:lnTo>
                      <a:pt x="111417" y="327074"/>
                    </a:lnTo>
                    <a:cubicBezTo>
                      <a:pt x="110349" y="319601"/>
                      <a:pt x="106078" y="313195"/>
                      <a:pt x="100740" y="308925"/>
                    </a:cubicBezTo>
                    <a:cubicBezTo>
                      <a:pt x="100740" y="308925"/>
                      <a:pt x="100740" y="308925"/>
                      <a:pt x="100740" y="308925"/>
                    </a:cubicBezTo>
                    <a:cubicBezTo>
                      <a:pt x="94335" y="304654"/>
                      <a:pt x="87929" y="303587"/>
                      <a:pt x="80456" y="304654"/>
                    </a:cubicBezTo>
                    <a:lnTo>
                      <a:pt x="53766" y="311060"/>
                    </a:lnTo>
                    <a:cubicBezTo>
                      <a:pt x="49495" y="312127"/>
                      <a:pt x="45225" y="309992"/>
                      <a:pt x="42022" y="306789"/>
                    </a:cubicBezTo>
                    <a:lnTo>
                      <a:pt x="16399" y="266220"/>
                    </a:lnTo>
                    <a:cubicBezTo>
                      <a:pt x="14264" y="261950"/>
                      <a:pt x="14264" y="257679"/>
                      <a:pt x="17467" y="253409"/>
                    </a:cubicBezTo>
                    <a:lnTo>
                      <a:pt x="34549" y="232057"/>
                    </a:lnTo>
                    <a:cubicBezTo>
                      <a:pt x="38819" y="226719"/>
                      <a:pt x="40954" y="219245"/>
                      <a:pt x="39887" y="211772"/>
                    </a:cubicBezTo>
                    <a:cubicBezTo>
                      <a:pt x="38819" y="204299"/>
                      <a:pt x="34549" y="197893"/>
                      <a:pt x="28143" y="194690"/>
                    </a:cubicBezTo>
                    <a:lnTo>
                      <a:pt x="4656" y="180811"/>
                    </a:lnTo>
                    <a:cubicBezTo>
                      <a:pt x="385" y="178676"/>
                      <a:pt x="-683" y="173338"/>
                      <a:pt x="385" y="169068"/>
                    </a:cubicBezTo>
                    <a:lnTo>
                      <a:pt x="11061" y="123160"/>
                    </a:lnTo>
                    <a:cubicBezTo>
                      <a:pt x="12129" y="118890"/>
                      <a:pt x="15332" y="115687"/>
                      <a:pt x="20670" y="114619"/>
                    </a:cubicBezTo>
                    <a:lnTo>
                      <a:pt x="47360" y="111417"/>
                    </a:lnTo>
                    <a:cubicBezTo>
                      <a:pt x="54833" y="110349"/>
                      <a:pt x="61239" y="106079"/>
                      <a:pt x="65509" y="100740"/>
                    </a:cubicBezTo>
                    <a:cubicBezTo>
                      <a:pt x="65509" y="100740"/>
                      <a:pt x="65509" y="100740"/>
                      <a:pt x="65509" y="100740"/>
                    </a:cubicBezTo>
                    <a:cubicBezTo>
                      <a:pt x="69780" y="94335"/>
                      <a:pt x="70847" y="86862"/>
                      <a:pt x="69780" y="80456"/>
                    </a:cubicBezTo>
                    <a:lnTo>
                      <a:pt x="62306" y="53766"/>
                    </a:lnTo>
                    <a:cubicBezTo>
                      <a:pt x="61239" y="48428"/>
                      <a:pt x="63374" y="44157"/>
                      <a:pt x="66577" y="42022"/>
                    </a:cubicBezTo>
                    <a:lnTo>
                      <a:pt x="106078" y="16399"/>
                    </a:lnTo>
                    <a:cubicBezTo>
                      <a:pt x="110349" y="14264"/>
                      <a:pt x="114619" y="14264"/>
                      <a:pt x="118890" y="17467"/>
                    </a:cubicBezTo>
                    <a:lnTo>
                      <a:pt x="140242" y="34549"/>
                    </a:lnTo>
                    <a:cubicBezTo>
                      <a:pt x="145580" y="38819"/>
                      <a:pt x="153053" y="40954"/>
                      <a:pt x="160527" y="39887"/>
                    </a:cubicBezTo>
                    <a:cubicBezTo>
                      <a:pt x="160527" y="39887"/>
                      <a:pt x="160527" y="39887"/>
                      <a:pt x="160527" y="39887"/>
                    </a:cubicBezTo>
                    <a:cubicBezTo>
                      <a:pt x="168000" y="38819"/>
                      <a:pt x="174406" y="34549"/>
                      <a:pt x="177608" y="28143"/>
                    </a:cubicBezTo>
                    <a:lnTo>
                      <a:pt x="192555" y="4656"/>
                    </a:lnTo>
                    <a:cubicBezTo>
                      <a:pt x="194690" y="385"/>
                      <a:pt x="200028" y="-683"/>
                      <a:pt x="204299" y="385"/>
                    </a:cubicBezTo>
                    <a:lnTo>
                      <a:pt x="250206" y="11061"/>
                    </a:lnTo>
                    <a:cubicBezTo>
                      <a:pt x="254476" y="12129"/>
                      <a:pt x="257679" y="15332"/>
                      <a:pt x="258747" y="20670"/>
                    </a:cubicBezTo>
                    <a:lnTo>
                      <a:pt x="261950" y="47360"/>
                    </a:lnTo>
                    <a:cubicBezTo>
                      <a:pt x="263017" y="54833"/>
                      <a:pt x="267288" y="61239"/>
                      <a:pt x="272626" y="65509"/>
                    </a:cubicBezTo>
                    <a:cubicBezTo>
                      <a:pt x="279031" y="69780"/>
                      <a:pt x="286505" y="70847"/>
                      <a:pt x="292910" y="69780"/>
                    </a:cubicBezTo>
                    <a:lnTo>
                      <a:pt x="319601" y="62306"/>
                    </a:lnTo>
                    <a:cubicBezTo>
                      <a:pt x="323871" y="61239"/>
                      <a:pt x="328141" y="63374"/>
                      <a:pt x="331344" y="66577"/>
                    </a:cubicBezTo>
                    <a:lnTo>
                      <a:pt x="356967" y="106079"/>
                    </a:lnTo>
                    <a:cubicBezTo>
                      <a:pt x="359102" y="110349"/>
                      <a:pt x="359102" y="114619"/>
                      <a:pt x="355899" y="118890"/>
                    </a:cubicBezTo>
                    <a:lnTo>
                      <a:pt x="338818" y="140242"/>
                    </a:lnTo>
                    <a:cubicBezTo>
                      <a:pt x="334547" y="145580"/>
                      <a:pt x="332412" y="153053"/>
                      <a:pt x="333480" y="160527"/>
                    </a:cubicBezTo>
                    <a:cubicBezTo>
                      <a:pt x="334547" y="168000"/>
                      <a:pt x="338818" y="174406"/>
                      <a:pt x="345223" y="177608"/>
                    </a:cubicBezTo>
                    <a:lnTo>
                      <a:pt x="368711" y="192555"/>
                    </a:lnTo>
                    <a:cubicBezTo>
                      <a:pt x="372981" y="194690"/>
                      <a:pt x="374049" y="200028"/>
                      <a:pt x="372981" y="204299"/>
                    </a:cubicBezTo>
                    <a:lnTo>
                      <a:pt x="362305" y="250206"/>
                    </a:lnTo>
                    <a:cubicBezTo>
                      <a:pt x="361237" y="254476"/>
                      <a:pt x="358035" y="257679"/>
                      <a:pt x="352696" y="258747"/>
                    </a:cubicBezTo>
                    <a:lnTo>
                      <a:pt x="326006" y="261950"/>
                    </a:lnTo>
                    <a:cubicBezTo>
                      <a:pt x="318533" y="263017"/>
                      <a:pt x="312127" y="267288"/>
                      <a:pt x="307857" y="272626"/>
                    </a:cubicBezTo>
                    <a:cubicBezTo>
                      <a:pt x="303586" y="279031"/>
                      <a:pt x="302519" y="286505"/>
                      <a:pt x="303586" y="292910"/>
                    </a:cubicBezTo>
                    <a:lnTo>
                      <a:pt x="309992" y="319601"/>
                    </a:lnTo>
                    <a:cubicBezTo>
                      <a:pt x="311060" y="323871"/>
                      <a:pt x="308924" y="328142"/>
                      <a:pt x="305722" y="331344"/>
                    </a:cubicBezTo>
                    <a:lnTo>
                      <a:pt x="266220" y="355899"/>
                    </a:lnTo>
                    <a:cubicBezTo>
                      <a:pt x="261950" y="358035"/>
                      <a:pt x="257679" y="358035"/>
                      <a:pt x="253409" y="354832"/>
                    </a:cubicBezTo>
                    <a:lnTo>
                      <a:pt x="232057" y="337750"/>
                    </a:lnTo>
                    <a:cubicBezTo>
                      <a:pt x="226718" y="333480"/>
                      <a:pt x="219245" y="331344"/>
                      <a:pt x="211772" y="332412"/>
                    </a:cubicBezTo>
                    <a:cubicBezTo>
                      <a:pt x="204299" y="333480"/>
                      <a:pt x="197893" y="337750"/>
                      <a:pt x="193623" y="344156"/>
                    </a:cubicBezTo>
                    <a:lnTo>
                      <a:pt x="180811" y="368711"/>
                    </a:lnTo>
                    <a:cubicBezTo>
                      <a:pt x="178676" y="371914"/>
                      <a:pt x="174406" y="374049"/>
                      <a:pt x="171203" y="374049"/>
                    </a:cubicBezTo>
                    <a:close/>
                    <a:moveTo>
                      <a:pt x="134904" y="344156"/>
                    </a:moveTo>
                    <a:lnTo>
                      <a:pt x="165865" y="351629"/>
                    </a:lnTo>
                    <a:lnTo>
                      <a:pt x="176541" y="335615"/>
                    </a:lnTo>
                    <a:cubicBezTo>
                      <a:pt x="184014" y="323871"/>
                      <a:pt x="195758" y="316398"/>
                      <a:pt x="208569" y="314263"/>
                    </a:cubicBezTo>
                    <a:cubicBezTo>
                      <a:pt x="221380" y="312127"/>
                      <a:pt x="235259" y="315330"/>
                      <a:pt x="245935" y="323871"/>
                    </a:cubicBezTo>
                    <a:lnTo>
                      <a:pt x="261950" y="335615"/>
                    </a:lnTo>
                    <a:lnTo>
                      <a:pt x="288640" y="318533"/>
                    </a:lnTo>
                    <a:lnTo>
                      <a:pt x="284369" y="298248"/>
                    </a:lnTo>
                    <a:cubicBezTo>
                      <a:pt x="281167" y="285437"/>
                      <a:pt x="284369" y="271558"/>
                      <a:pt x="291843" y="260882"/>
                    </a:cubicBezTo>
                    <a:cubicBezTo>
                      <a:pt x="299316" y="250206"/>
                      <a:pt x="311060" y="242733"/>
                      <a:pt x="324939" y="240597"/>
                    </a:cubicBezTo>
                    <a:lnTo>
                      <a:pt x="344156" y="238462"/>
                    </a:lnTo>
                    <a:lnTo>
                      <a:pt x="351629" y="207502"/>
                    </a:lnTo>
                    <a:lnTo>
                      <a:pt x="334547" y="196825"/>
                    </a:lnTo>
                    <a:cubicBezTo>
                      <a:pt x="322803" y="189352"/>
                      <a:pt x="315330" y="177608"/>
                      <a:pt x="313195" y="164797"/>
                    </a:cubicBezTo>
                    <a:cubicBezTo>
                      <a:pt x="311060" y="151986"/>
                      <a:pt x="314263" y="138107"/>
                      <a:pt x="322803" y="127431"/>
                    </a:cubicBezTo>
                    <a:lnTo>
                      <a:pt x="334547" y="112484"/>
                    </a:lnTo>
                    <a:lnTo>
                      <a:pt x="317465" y="84726"/>
                    </a:lnTo>
                    <a:lnTo>
                      <a:pt x="298248" y="88997"/>
                    </a:lnTo>
                    <a:cubicBezTo>
                      <a:pt x="285437" y="92200"/>
                      <a:pt x="271558" y="88997"/>
                      <a:pt x="260882" y="81523"/>
                    </a:cubicBezTo>
                    <a:cubicBezTo>
                      <a:pt x="250206" y="74050"/>
                      <a:pt x="242733" y="62306"/>
                      <a:pt x="241665" y="48428"/>
                    </a:cubicBezTo>
                    <a:lnTo>
                      <a:pt x="239530" y="29211"/>
                    </a:lnTo>
                    <a:lnTo>
                      <a:pt x="208569" y="21737"/>
                    </a:lnTo>
                    <a:lnTo>
                      <a:pt x="197893" y="38819"/>
                    </a:lnTo>
                    <a:cubicBezTo>
                      <a:pt x="190420" y="50563"/>
                      <a:pt x="179744" y="58036"/>
                      <a:pt x="165865" y="60171"/>
                    </a:cubicBezTo>
                    <a:cubicBezTo>
                      <a:pt x="165865" y="60171"/>
                      <a:pt x="165865" y="60171"/>
                      <a:pt x="165865" y="60171"/>
                    </a:cubicBezTo>
                    <a:cubicBezTo>
                      <a:pt x="150918" y="62306"/>
                      <a:pt x="138107" y="59104"/>
                      <a:pt x="127431" y="50563"/>
                    </a:cubicBezTo>
                    <a:lnTo>
                      <a:pt x="112484" y="38819"/>
                    </a:lnTo>
                    <a:lnTo>
                      <a:pt x="84726" y="55901"/>
                    </a:lnTo>
                    <a:lnTo>
                      <a:pt x="88997" y="75118"/>
                    </a:lnTo>
                    <a:cubicBezTo>
                      <a:pt x="92200" y="87929"/>
                      <a:pt x="88997" y="101808"/>
                      <a:pt x="81523" y="112484"/>
                    </a:cubicBezTo>
                    <a:cubicBezTo>
                      <a:pt x="81523" y="112484"/>
                      <a:pt x="81523" y="112484"/>
                      <a:pt x="81523" y="112484"/>
                    </a:cubicBezTo>
                    <a:cubicBezTo>
                      <a:pt x="74050" y="123160"/>
                      <a:pt x="62306" y="130634"/>
                      <a:pt x="48428" y="131701"/>
                    </a:cubicBezTo>
                    <a:lnTo>
                      <a:pt x="29211" y="133836"/>
                    </a:lnTo>
                    <a:lnTo>
                      <a:pt x="21737" y="164797"/>
                    </a:lnTo>
                    <a:lnTo>
                      <a:pt x="38819" y="175473"/>
                    </a:lnTo>
                    <a:cubicBezTo>
                      <a:pt x="50563" y="182947"/>
                      <a:pt x="58036" y="194690"/>
                      <a:pt x="60171" y="207502"/>
                    </a:cubicBezTo>
                    <a:cubicBezTo>
                      <a:pt x="62306" y="220313"/>
                      <a:pt x="59104" y="234192"/>
                      <a:pt x="50563" y="244868"/>
                    </a:cubicBezTo>
                    <a:lnTo>
                      <a:pt x="38819" y="259814"/>
                    </a:lnTo>
                    <a:lnTo>
                      <a:pt x="55901" y="286505"/>
                    </a:lnTo>
                    <a:lnTo>
                      <a:pt x="75118" y="282234"/>
                    </a:lnTo>
                    <a:cubicBezTo>
                      <a:pt x="87929" y="279031"/>
                      <a:pt x="101808" y="282234"/>
                      <a:pt x="112484" y="289708"/>
                    </a:cubicBezTo>
                    <a:cubicBezTo>
                      <a:pt x="112484" y="289708"/>
                      <a:pt x="112484" y="289708"/>
                      <a:pt x="112484" y="289708"/>
                    </a:cubicBezTo>
                    <a:cubicBezTo>
                      <a:pt x="123160" y="297181"/>
                      <a:pt x="130634" y="308925"/>
                      <a:pt x="131701" y="322804"/>
                    </a:cubicBezTo>
                    <a:lnTo>
                      <a:pt x="134904" y="344156"/>
                    </a:ln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B251B8DB-A68D-48A4-B75A-7889A4EA3110}"/>
                  </a:ext>
                </a:extLst>
              </p:cNvPr>
              <p:cNvSpPr/>
              <p:nvPr/>
            </p:nvSpPr>
            <p:spPr>
              <a:xfrm>
                <a:off x="2095489" y="2477602"/>
                <a:ext cx="150302" cy="150228"/>
              </a:xfrm>
              <a:custGeom>
                <a:avLst/>
                <a:gdLst>
                  <a:gd name="connsiteX0" fmla="*/ 74618 w 150302"/>
                  <a:gd name="connsiteY0" fmla="*/ 150228 h 150228"/>
                  <a:gd name="connsiteX1" fmla="*/ 58603 w 150302"/>
                  <a:gd name="connsiteY1" fmla="*/ 148093 h 150228"/>
                  <a:gd name="connsiteX2" fmla="*/ 58603 w 150302"/>
                  <a:gd name="connsiteY2" fmla="*/ 148093 h 150228"/>
                  <a:gd name="connsiteX3" fmla="*/ 2020 w 150302"/>
                  <a:gd name="connsiteY3" fmla="*/ 58414 h 150228"/>
                  <a:gd name="connsiteX4" fmla="*/ 35116 w 150302"/>
                  <a:gd name="connsiteY4" fmla="*/ 11439 h 150228"/>
                  <a:gd name="connsiteX5" fmla="*/ 91699 w 150302"/>
                  <a:gd name="connsiteY5" fmla="*/ 1830 h 150228"/>
                  <a:gd name="connsiteX6" fmla="*/ 148283 w 150302"/>
                  <a:gd name="connsiteY6" fmla="*/ 91509 h 150228"/>
                  <a:gd name="connsiteX7" fmla="*/ 115187 w 150302"/>
                  <a:gd name="connsiteY7" fmla="*/ 138484 h 150228"/>
                  <a:gd name="connsiteX8" fmla="*/ 74618 w 150302"/>
                  <a:gd name="connsiteY8" fmla="*/ 150228 h 150228"/>
                  <a:gd name="connsiteX9" fmla="*/ 74618 w 150302"/>
                  <a:gd name="connsiteY9" fmla="*/ 21047 h 150228"/>
                  <a:gd name="connsiteX10" fmla="*/ 45792 w 150302"/>
                  <a:gd name="connsiteY10" fmla="*/ 29588 h 150228"/>
                  <a:gd name="connsiteX11" fmla="*/ 22305 w 150302"/>
                  <a:gd name="connsiteY11" fmla="*/ 63752 h 150228"/>
                  <a:gd name="connsiteX12" fmla="*/ 62874 w 150302"/>
                  <a:gd name="connsiteY12" fmla="*/ 127808 h 150228"/>
                  <a:gd name="connsiteX13" fmla="*/ 62874 w 150302"/>
                  <a:gd name="connsiteY13" fmla="*/ 127808 h 150228"/>
                  <a:gd name="connsiteX14" fmla="*/ 103443 w 150302"/>
                  <a:gd name="connsiteY14" fmla="*/ 120335 h 150228"/>
                  <a:gd name="connsiteX15" fmla="*/ 126931 w 150302"/>
                  <a:gd name="connsiteY15" fmla="*/ 86171 h 150228"/>
                  <a:gd name="connsiteX16" fmla="*/ 86361 w 150302"/>
                  <a:gd name="connsiteY16" fmla="*/ 22115 h 150228"/>
                  <a:gd name="connsiteX17" fmla="*/ 74618 w 150302"/>
                  <a:gd name="connsiteY17" fmla="*/ 21047 h 150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0302" h="150228">
                    <a:moveTo>
                      <a:pt x="74618" y="150228"/>
                    </a:moveTo>
                    <a:cubicBezTo>
                      <a:pt x="69280" y="150228"/>
                      <a:pt x="63942" y="149160"/>
                      <a:pt x="58603" y="148093"/>
                    </a:cubicBezTo>
                    <a:lnTo>
                      <a:pt x="58603" y="148093"/>
                    </a:lnTo>
                    <a:cubicBezTo>
                      <a:pt x="18034" y="139552"/>
                      <a:pt x="-7588" y="98983"/>
                      <a:pt x="2020" y="58414"/>
                    </a:cubicBezTo>
                    <a:cubicBezTo>
                      <a:pt x="6291" y="39197"/>
                      <a:pt x="18034" y="22115"/>
                      <a:pt x="35116" y="11439"/>
                    </a:cubicBezTo>
                    <a:cubicBezTo>
                      <a:pt x="52198" y="763"/>
                      <a:pt x="72482" y="-2440"/>
                      <a:pt x="91699" y="1830"/>
                    </a:cubicBezTo>
                    <a:cubicBezTo>
                      <a:pt x="132269" y="10371"/>
                      <a:pt x="157891" y="50940"/>
                      <a:pt x="148283" y="91509"/>
                    </a:cubicBezTo>
                    <a:cubicBezTo>
                      <a:pt x="144012" y="110726"/>
                      <a:pt x="132269" y="127808"/>
                      <a:pt x="115187" y="138484"/>
                    </a:cubicBezTo>
                    <a:cubicBezTo>
                      <a:pt x="103443" y="145958"/>
                      <a:pt x="89564" y="150228"/>
                      <a:pt x="74618" y="150228"/>
                    </a:cubicBezTo>
                    <a:close/>
                    <a:moveTo>
                      <a:pt x="74618" y="21047"/>
                    </a:moveTo>
                    <a:cubicBezTo>
                      <a:pt x="65009" y="21047"/>
                      <a:pt x="54333" y="24250"/>
                      <a:pt x="45792" y="29588"/>
                    </a:cubicBezTo>
                    <a:cubicBezTo>
                      <a:pt x="34048" y="37061"/>
                      <a:pt x="25508" y="48805"/>
                      <a:pt x="22305" y="63752"/>
                    </a:cubicBezTo>
                    <a:cubicBezTo>
                      <a:pt x="15899" y="92577"/>
                      <a:pt x="34048" y="121403"/>
                      <a:pt x="62874" y="127808"/>
                    </a:cubicBezTo>
                    <a:lnTo>
                      <a:pt x="62874" y="127808"/>
                    </a:lnTo>
                    <a:cubicBezTo>
                      <a:pt x="76753" y="131011"/>
                      <a:pt x="91699" y="128876"/>
                      <a:pt x="103443" y="120335"/>
                    </a:cubicBezTo>
                    <a:cubicBezTo>
                      <a:pt x="115187" y="112862"/>
                      <a:pt x="123728" y="101118"/>
                      <a:pt x="126931" y="86171"/>
                    </a:cubicBezTo>
                    <a:cubicBezTo>
                      <a:pt x="133336" y="57346"/>
                      <a:pt x="115187" y="28520"/>
                      <a:pt x="86361" y="22115"/>
                    </a:cubicBezTo>
                    <a:cubicBezTo>
                      <a:pt x="83158" y="21047"/>
                      <a:pt x="78888" y="21047"/>
                      <a:pt x="74618" y="21047"/>
                    </a:cubicBezTo>
                    <a:close/>
                  </a:path>
                </a:pathLst>
              </a:custGeom>
              <a:grpFill/>
              <a:ln w="106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59" name="Grafika 57">
            <a:extLst>
              <a:ext uri="{FF2B5EF4-FFF2-40B4-BE49-F238E27FC236}">
                <a16:creationId xmlns:a16="http://schemas.microsoft.com/office/drawing/2014/main" id="{385C9AB8-5E57-497B-B70A-16260CA5AA6E}"/>
              </a:ext>
            </a:extLst>
          </p:cNvPr>
          <p:cNvGrpSpPr/>
          <p:nvPr/>
        </p:nvGrpSpPr>
        <p:grpSpPr>
          <a:xfrm>
            <a:off x="10454856" y="3512996"/>
            <a:ext cx="668959" cy="706953"/>
            <a:chOff x="5862637" y="3181350"/>
            <a:chExt cx="469582" cy="496252"/>
          </a:xfrm>
          <a:solidFill>
            <a:schemeClr val="accent2"/>
          </a:solidFill>
        </p:grpSpPr>
        <p:grpSp>
          <p:nvGrpSpPr>
            <p:cNvPr id="60" name="Grafika 57">
              <a:extLst>
                <a:ext uri="{FF2B5EF4-FFF2-40B4-BE49-F238E27FC236}">
                  <a16:creationId xmlns:a16="http://schemas.microsoft.com/office/drawing/2014/main" id="{385C9AB8-5E57-497B-B70A-16260CA5AA6E}"/>
                </a:ext>
              </a:extLst>
            </p:cNvPr>
            <p:cNvGrpSpPr/>
            <p:nvPr/>
          </p:nvGrpSpPr>
          <p:grpSpPr>
            <a:xfrm>
              <a:off x="5862637" y="3384232"/>
              <a:ext cx="469582" cy="293369"/>
              <a:chOff x="5862637" y="3384232"/>
              <a:chExt cx="469582" cy="293369"/>
            </a:xfrm>
            <a:grpFill/>
          </p:grpSpPr>
          <p:grpSp>
            <p:nvGrpSpPr>
              <p:cNvPr id="61" name="Grafika 57">
                <a:extLst>
                  <a:ext uri="{FF2B5EF4-FFF2-40B4-BE49-F238E27FC236}">
                    <a16:creationId xmlns:a16="http://schemas.microsoft.com/office/drawing/2014/main" id="{385C9AB8-5E57-497B-B70A-16260CA5AA6E}"/>
                  </a:ext>
                </a:extLst>
              </p:cNvPr>
              <p:cNvGrpSpPr/>
              <p:nvPr/>
            </p:nvGrpSpPr>
            <p:grpSpPr>
              <a:xfrm>
                <a:off x="5862637" y="3418522"/>
                <a:ext cx="217169" cy="259079"/>
                <a:chOff x="5862637" y="3418522"/>
                <a:chExt cx="217169" cy="259079"/>
              </a:xfrm>
              <a:grpFill/>
            </p:grpSpPr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D16816DD-1652-4FED-BC41-8F9CC7C2509F}"/>
                    </a:ext>
                  </a:extLst>
                </p:cNvPr>
                <p:cNvSpPr/>
                <p:nvPr/>
              </p:nvSpPr>
              <p:spPr>
                <a:xfrm>
                  <a:off x="5862637" y="3545205"/>
                  <a:ext cx="217169" cy="132397"/>
                </a:xfrm>
                <a:custGeom>
                  <a:avLst/>
                  <a:gdLst>
                    <a:gd name="connsiteX0" fmla="*/ 207645 w 217169"/>
                    <a:gd name="connsiteY0" fmla="*/ 132397 h 132397"/>
                    <a:gd name="connsiteX1" fmla="*/ 198120 w 217169"/>
                    <a:gd name="connsiteY1" fmla="*/ 122872 h 132397"/>
                    <a:gd name="connsiteX2" fmla="*/ 198120 w 217169"/>
                    <a:gd name="connsiteY2" fmla="*/ 70485 h 132397"/>
                    <a:gd name="connsiteX3" fmla="*/ 146685 w 217169"/>
                    <a:gd name="connsiteY3" fmla="*/ 19050 h 132397"/>
                    <a:gd name="connsiteX4" fmla="*/ 70485 w 217169"/>
                    <a:gd name="connsiteY4" fmla="*/ 19050 h 132397"/>
                    <a:gd name="connsiteX5" fmla="*/ 19050 w 217169"/>
                    <a:gd name="connsiteY5" fmla="*/ 70485 h 132397"/>
                    <a:gd name="connsiteX6" fmla="*/ 19050 w 217169"/>
                    <a:gd name="connsiteY6" fmla="*/ 122872 h 132397"/>
                    <a:gd name="connsiteX7" fmla="*/ 9525 w 217169"/>
                    <a:gd name="connsiteY7" fmla="*/ 132397 h 132397"/>
                    <a:gd name="connsiteX8" fmla="*/ 0 w 217169"/>
                    <a:gd name="connsiteY8" fmla="*/ 122872 h 132397"/>
                    <a:gd name="connsiteX9" fmla="*/ 0 w 217169"/>
                    <a:gd name="connsiteY9" fmla="*/ 70485 h 132397"/>
                    <a:gd name="connsiteX10" fmla="*/ 70485 w 217169"/>
                    <a:gd name="connsiteY10" fmla="*/ 0 h 132397"/>
                    <a:gd name="connsiteX11" fmla="*/ 146685 w 217169"/>
                    <a:gd name="connsiteY11" fmla="*/ 0 h 132397"/>
                    <a:gd name="connsiteX12" fmla="*/ 217170 w 217169"/>
                    <a:gd name="connsiteY12" fmla="*/ 70485 h 132397"/>
                    <a:gd name="connsiteX13" fmla="*/ 217170 w 217169"/>
                    <a:gd name="connsiteY13" fmla="*/ 122872 h 132397"/>
                    <a:gd name="connsiteX14" fmla="*/ 207645 w 217169"/>
                    <a:gd name="connsiteY14" fmla="*/ 132397 h 132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7169" h="132397">
                      <a:moveTo>
                        <a:pt x="207645" y="132397"/>
                      </a:moveTo>
                      <a:cubicBezTo>
                        <a:pt x="201930" y="132397"/>
                        <a:pt x="198120" y="128588"/>
                        <a:pt x="198120" y="122872"/>
                      </a:cubicBezTo>
                      <a:lnTo>
                        <a:pt x="198120" y="70485"/>
                      </a:lnTo>
                      <a:cubicBezTo>
                        <a:pt x="198120" y="41910"/>
                        <a:pt x="175260" y="19050"/>
                        <a:pt x="146685" y="19050"/>
                      </a:cubicBezTo>
                      <a:lnTo>
                        <a:pt x="70485" y="19050"/>
                      </a:lnTo>
                      <a:cubicBezTo>
                        <a:pt x="41910" y="19050"/>
                        <a:pt x="19050" y="41910"/>
                        <a:pt x="19050" y="70485"/>
                      </a:cubicBezTo>
                      <a:lnTo>
                        <a:pt x="19050" y="122872"/>
                      </a:lnTo>
                      <a:cubicBezTo>
                        <a:pt x="19050" y="128588"/>
                        <a:pt x="15240" y="132397"/>
                        <a:pt x="9525" y="132397"/>
                      </a:cubicBezTo>
                      <a:cubicBezTo>
                        <a:pt x="3810" y="132397"/>
                        <a:pt x="0" y="128588"/>
                        <a:pt x="0" y="122872"/>
                      </a:cubicBezTo>
                      <a:lnTo>
                        <a:pt x="0" y="70485"/>
                      </a:lnTo>
                      <a:cubicBezTo>
                        <a:pt x="0" y="31432"/>
                        <a:pt x="31433" y="0"/>
                        <a:pt x="70485" y="0"/>
                      </a:cubicBezTo>
                      <a:lnTo>
                        <a:pt x="146685" y="0"/>
                      </a:lnTo>
                      <a:cubicBezTo>
                        <a:pt x="185738" y="0"/>
                        <a:pt x="217170" y="31432"/>
                        <a:pt x="217170" y="70485"/>
                      </a:cubicBezTo>
                      <a:lnTo>
                        <a:pt x="217170" y="122872"/>
                      </a:lnTo>
                      <a:cubicBezTo>
                        <a:pt x="217170" y="127635"/>
                        <a:pt x="213360" y="132397"/>
                        <a:pt x="207645" y="1323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4F24966E-B7CB-403F-A248-4151ADAD943A}"/>
                    </a:ext>
                  </a:extLst>
                </p:cNvPr>
                <p:cNvSpPr/>
                <p:nvPr/>
              </p:nvSpPr>
              <p:spPr>
                <a:xfrm>
                  <a:off x="5898831" y="3418522"/>
                  <a:ext cx="144780" cy="144779"/>
                </a:xfrm>
                <a:custGeom>
                  <a:avLst/>
                  <a:gdLst>
                    <a:gd name="connsiteX0" fmla="*/ 72390 w 144780"/>
                    <a:gd name="connsiteY0" fmla="*/ 144780 h 144779"/>
                    <a:gd name="connsiteX1" fmla="*/ 0 w 144780"/>
                    <a:gd name="connsiteY1" fmla="*/ 72390 h 144779"/>
                    <a:gd name="connsiteX2" fmla="*/ 72390 w 144780"/>
                    <a:gd name="connsiteY2" fmla="*/ 0 h 144779"/>
                    <a:gd name="connsiteX3" fmla="*/ 144780 w 144780"/>
                    <a:gd name="connsiteY3" fmla="*/ 72390 h 144779"/>
                    <a:gd name="connsiteX4" fmla="*/ 72390 w 144780"/>
                    <a:gd name="connsiteY4" fmla="*/ 144780 h 144779"/>
                    <a:gd name="connsiteX5" fmla="*/ 72390 w 144780"/>
                    <a:gd name="connsiteY5" fmla="*/ 19050 h 144779"/>
                    <a:gd name="connsiteX6" fmla="*/ 19050 w 144780"/>
                    <a:gd name="connsiteY6" fmla="*/ 72390 h 144779"/>
                    <a:gd name="connsiteX7" fmla="*/ 72390 w 144780"/>
                    <a:gd name="connsiteY7" fmla="*/ 125730 h 144779"/>
                    <a:gd name="connsiteX8" fmla="*/ 125730 w 144780"/>
                    <a:gd name="connsiteY8" fmla="*/ 72390 h 144779"/>
                    <a:gd name="connsiteX9" fmla="*/ 72390 w 144780"/>
                    <a:gd name="connsiteY9" fmla="*/ 19050 h 144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780" h="144779">
                      <a:moveTo>
                        <a:pt x="72390" y="144780"/>
                      </a:moveTo>
                      <a:cubicBezTo>
                        <a:pt x="32385" y="144780"/>
                        <a:pt x="0" y="112395"/>
                        <a:pt x="0" y="72390"/>
                      </a:cubicBezTo>
                      <a:cubicBezTo>
                        <a:pt x="0" y="32385"/>
                        <a:pt x="32385" y="0"/>
                        <a:pt x="72390" y="0"/>
                      </a:cubicBezTo>
                      <a:cubicBezTo>
                        <a:pt x="112395" y="0"/>
                        <a:pt x="144780" y="32385"/>
                        <a:pt x="144780" y="72390"/>
                      </a:cubicBezTo>
                      <a:cubicBezTo>
                        <a:pt x="144780" y="112395"/>
                        <a:pt x="112395" y="144780"/>
                        <a:pt x="72390" y="144780"/>
                      </a:cubicBezTo>
                      <a:close/>
                      <a:moveTo>
                        <a:pt x="72390" y="19050"/>
                      </a:moveTo>
                      <a:cubicBezTo>
                        <a:pt x="42863" y="19050"/>
                        <a:pt x="19050" y="42863"/>
                        <a:pt x="19050" y="72390"/>
                      </a:cubicBezTo>
                      <a:cubicBezTo>
                        <a:pt x="19050" y="101917"/>
                        <a:pt x="42863" y="125730"/>
                        <a:pt x="72390" y="125730"/>
                      </a:cubicBezTo>
                      <a:cubicBezTo>
                        <a:pt x="101918" y="125730"/>
                        <a:pt x="125730" y="101917"/>
                        <a:pt x="125730" y="72390"/>
                      </a:cubicBezTo>
                      <a:cubicBezTo>
                        <a:pt x="125730" y="42863"/>
                        <a:pt x="101918" y="19050"/>
                        <a:pt x="72390" y="1905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4" name="Grafika 57">
                <a:extLst>
                  <a:ext uri="{FF2B5EF4-FFF2-40B4-BE49-F238E27FC236}">
                    <a16:creationId xmlns:a16="http://schemas.microsoft.com/office/drawing/2014/main" id="{385C9AB8-5E57-497B-B70A-16260CA5AA6E}"/>
                  </a:ext>
                </a:extLst>
              </p:cNvPr>
              <p:cNvGrpSpPr/>
              <p:nvPr/>
            </p:nvGrpSpPr>
            <p:grpSpPr>
              <a:xfrm>
                <a:off x="6115049" y="3384232"/>
                <a:ext cx="217169" cy="259080"/>
                <a:chOff x="6115049" y="3384232"/>
                <a:chExt cx="217169" cy="259080"/>
              </a:xfrm>
              <a:grpFill/>
            </p:grpSpPr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4E7677CB-E1A2-4E40-A280-BC15AF7CCAF1}"/>
                    </a:ext>
                  </a:extLst>
                </p:cNvPr>
                <p:cNvSpPr/>
                <p:nvPr/>
              </p:nvSpPr>
              <p:spPr>
                <a:xfrm>
                  <a:off x="6115049" y="3510914"/>
                  <a:ext cx="217169" cy="132397"/>
                </a:xfrm>
                <a:custGeom>
                  <a:avLst/>
                  <a:gdLst>
                    <a:gd name="connsiteX0" fmla="*/ 207645 w 217169"/>
                    <a:gd name="connsiteY0" fmla="*/ 132398 h 132397"/>
                    <a:gd name="connsiteX1" fmla="*/ 198120 w 217169"/>
                    <a:gd name="connsiteY1" fmla="*/ 122873 h 132397"/>
                    <a:gd name="connsiteX2" fmla="*/ 198120 w 217169"/>
                    <a:gd name="connsiteY2" fmla="*/ 70485 h 132397"/>
                    <a:gd name="connsiteX3" fmla="*/ 146685 w 217169"/>
                    <a:gd name="connsiteY3" fmla="*/ 19050 h 132397"/>
                    <a:gd name="connsiteX4" fmla="*/ 70485 w 217169"/>
                    <a:gd name="connsiteY4" fmla="*/ 19050 h 132397"/>
                    <a:gd name="connsiteX5" fmla="*/ 19050 w 217169"/>
                    <a:gd name="connsiteY5" fmla="*/ 70485 h 132397"/>
                    <a:gd name="connsiteX6" fmla="*/ 19050 w 217169"/>
                    <a:gd name="connsiteY6" fmla="*/ 122873 h 132397"/>
                    <a:gd name="connsiteX7" fmla="*/ 9525 w 217169"/>
                    <a:gd name="connsiteY7" fmla="*/ 132398 h 132397"/>
                    <a:gd name="connsiteX8" fmla="*/ 0 w 217169"/>
                    <a:gd name="connsiteY8" fmla="*/ 122873 h 132397"/>
                    <a:gd name="connsiteX9" fmla="*/ 0 w 217169"/>
                    <a:gd name="connsiteY9" fmla="*/ 70485 h 132397"/>
                    <a:gd name="connsiteX10" fmla="*/ 70485 w 217169"/>
                    <a:gd name="connsiteY10" fmla="*/ 0 h 132397"/>
                    <a:gd name="connsiteX11" fmla="*/ 146685 w 217169"/>
                    <a:gd name="connsiteY11" fmla="*/ 0 h 132397"/>
                    <a:gd name="connsiteX12" fmla="*/ 217170 w 217169"/>
                    <a:gd name="connsiteY12" fmla="*/ 70485 h 132397"/>
                    <a:gd name="connsiteX13" fmla="*/ 217170 w 217169"/>
                    <a:gd name="connsiteY13" fmla="*/ 122873 h 132397"/>
                    <a:gd name="connsiteX14" fmla="*/ 207645 w 217169"/>
                    <a:gd name="connsiteY14" fmla="*/ 132398 h 132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7169" h="132397">
                      <a:moveTo>
                        <a:pt x="207645" y="132398"/>
                      </a:moveTo>
                      <a:cubicBezTo>
                        <a:pt x="201930" y="132398"/>
                        <a:pt x="198120" y="128588"/>
                        <a:pt x="198120" y="122873"/>
                      </a:cubicBezTo>
                      <a:lnTo>
                        <a:pt x="198120" y="70485"/>
                      </a:lnTo>
                      <a:cubicBezTo>
                        <a:pt x="198120" y="41910"/>
                        <a:pt x="175260" y="19050"/>
                        <a:pt x="146685" y="19050"/>
                      </a:cubicBezTo>
                      <a:lnTo>
                        <a:pt x="70485" y="19050"/>
                      </a:lnTo>
                      <a:cubicBezTo>
                        <a:pt x="41910" y="19050"/>
                        <a:pt x="19050" y="41910"/>
                        <a:pt x="19050" y="70485"/>
                      </a:cubicBezTo>
                      <a:lnTo>
                        <a:pt x="19050" y="122873"/>
                      </a:lnTo>
                      <a:cubicBezTo>
                        <a:pt x="19050" y="128588"/>
                        <a:pt x="15240" y="132398"/>
                        <a:pt x="9525" y="132398"/>
                      </a:cubicBezTo>
                      <a:cubicBezTo>
                        <a:pt x="3810" y="132398"/>
                        <a:pt x="0" y="128588"/>
                        <a:pt x="0" y="122873"/>
                      </a:cubicBezTo>
                      <a:lnTo>
                        <a:pt x="0" y="70485"/>
                      </a:lnTo>
                      <a:cubicBezTo>
                        <a:pt x="0" y="31433"/>
                        <a:pt x="31432" y="0"/>
                        <a:pt x="70485" y="0"/>
                      </a:cubicBezTo>
                      <a:lnTo>
                        <a:pt x="146685" y="0"/>
                      </a:lnTo>
                      <a:cubicBezTo>
                        <a:pt x="185738" y="0"/>
                        <a:pt x="217170" y="31433"/>
                        <a:pt x="217170" y="70485"/>
                      </a:cubicBezTo>
                      <a:lnTo>
                        <a:pt x="217170" y="122873"/>
                      </a:lnTo>
                      <a:cubicBezTo>
                        <a:pt x="217170" y="127635"/>
                        <a:pt x="212408" y="132398"/>
                        <a:pt x="207645" y="13239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33740137-B148-49A7-A073-9CB1B3CF3423}"/>
                    </a:ext>
                  </a:extLst>
                </p:cNvPr>
                <p:cNvSpPr/>
                <p:nvPr/>
              </p:nvSpPr>
              <p:spPr>
                <a:xfrm>
                  <a:off x="6151244" y="3384232"/>
                  <a:ext cx="144780" cy="144780"/>
                </a:xfrm>
                <a:custGeom>
                  <a:avLst/>
                  <a:gdLst>
                    <a:gd name="connsiteX0" fmla="*/ 72390 w 144780"/>
                    <a:gd name="connsiteY0" fmla="*/ 144780 h 144780"/>
                    <a:gd name="connsiteX1" fmla="*/ 0 w 144780"/>
                    <a:gd name="connsiteY1" fmla="*/ 72390 h 144780"/>
                    <a:gd name="connsiteX2" fmla="*/ 72390 w 144780"/>
                    <a:gd name="connsiteY2" fmla="*/ 0 h 144780"/>
                    <a:gd name="connsiteX3" fmla="*/ 144780 w 144780"/>
                    <a:gd name="connsiteY3" fmla="*/ 72390 h 144780"/>
                    <a:gd name="connsiteX4" fmla="*/ 72390 w 144780"/>
                    <a:gd name="connsiteY4" fmla="*/ 144780 h 144780"/>
                    <a:gd name="connsiteX5" fmla="*/ 72390 w 144780"/>
                    <a:gd name="connsiteY5" fmla="*/ 19050 h 144780"/>
                    <a:gd name="connsiteX6" fmla="*/ 19050 w 144780"/>
                    <a:gd name="connsiteY6" fmla="*/ 72390 h 144780"/>
                    <a:gd name="connsiteX7" fmla="*/ 72390 w 144780"/>
                    <a:gd name="connsiteY7" fmla="*/ 125730 h 144780"/>
                    <a:gd name="connsiteX8" fmla="*/ 125730 w 144780"/>
                    <a:gd name="connsiteY8" fmla="*/ 72390 h 144780"/>
                    <a:gd name="connsiteX9" fmla="*/ 72390 w 144780"/>
                    <a:gd name="connsiteY9" fmla="*/ 19050 h 144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780" h="144780">
                      <a:moveTo>
                        <a:pt x="72390" y="144780"/>
                      </a:moveTo>
                      <a:cubicBezTo>
                        <a:pt x="32385" y="144780"/>
                        <a:pt x="0" y="112395"/>
                        <a:pt x="0" y="72390"/>
                      </a:cubicBezTo>
                      <a:cubicBezTo>
                        <a:pt x="0" y="32385"/>
                        <a:pt x="32385" y="0"/>
                        <a:pt x="72390" y="0"/>
                      </a:cubicBezTo>
                      <a:cubicBezTo>
                        <a:pt x="112395" y="0"/>
                        <a:pt x="144780" y="32385"/>
                        <a:pt x="144780" y="72390"/>
                      </a:cubicBezTo>
                      <a:cubicBezTo>
                        <a:pt x="144780" y="112395"/>
                        <a:pt x="111443" y="144780"/>
                        <a:pt x="72390" y="144780"/>
                      </a:cubicBezTo>
                      <a:close/>
                      <a:moveTo>
                        <a:pt x="72390" y="19050"/>
                      </a:moveTo>
                      <a:cubicBezTo>
                        <a:pt x="42863" y="19050"/>
                        <a:pt x="19050" y="42863"/>
                        <a:pt x="19050" y="72390"/>
                      </a:cubicBezTo>
                      <a:cubicBezTo>
                        <a:pt x="19050" y="101918"/>
                        <a:pt x="42863" y="125730"/>
                        <a:pt x="72390" y="125730"/>
                      </a:cubicBezTo>
                      <a:cubicBezTo>
                        <a:pt x="101918" y="125730"/>
                        <a:pt x="125730" y="101918"/>
                        <a:pt x="125730" y="72390"/>
                      </a:cubicBezTo>
                      <a:cubicBezTo>
                        <a:pt x="125730" y="42863"/>
                        <a:pt x="100965" y="19050"/>
                        <a:pt x="72390" y="1905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67" name="Grafika 57">
              <a:extLst>
                <a:ext uri="{FF2B5EF4-FFF2-40B4-BE49-F238E27FC236}">
                  <a16:creationId xmlns:a16="http://schemas.microsoft.com/office/drawing/2014/main" id="{385C9AB8-5E57-497B-B70A-16260CA5AA6E}"/>
                </a:ext>
              </a:extLst>
            </p:cNvPr>
            <p:cNvGrpSpPr/>
            <p:nvPr/>
          </p:nvGrpSpPr>
          <p:grpSpPr>
            <a:xfrm>
              <a:off x="5907404" y="3181350"/>
              <a:ext cx="360997" cy="214312"/>
              <a:chOff x="5907404" y="3181350"/>
              <a:chExt cx="360997" cy="214312"/>
            </a:xfrm>
            <a:grpFill/>
          </p:grpSpPr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79390614-32CB-43EB-96B4-BD2CCAA7F77F}"/>
                  </a:ext>
                </a:extLst>
              </p:cNvPr>
              <p:cNvSpPr/>
              <p:nvPr/>
            </p:nvSpPr>
            <p:spPr>
              <a:xfrm>
                <a:off x="5907404" y="3222307"/>
                <a:ext cx="231457" cy="173354"/>
              </a:xfrm>
              <a:custGeom>
                <a:avLst/>
                <a:gdLst>
                  <a:gd name="connsiteX0" fmla="*/ 52388 w 231457"/>
                  <a:gd name="connsiteY0" fmla="*/ 173355 h 173354"/>
                  <a:gd name="connsiteX1" fmla="*/ 43815 w 231457"/>
                  <a:gd name="connsiteY1" fmla="*/ 168593 h 173354"/>
                  <a:gd name="connsiteX2" fmla="*/ 31433 w 231457"/>
                  <a:gd name="connsiteY2" fmla="*/ 147637 h 173354"/>
                  <a:gd name="connsiteX3" fmla="*/ 9525 w 231457"/>
                  <a:gd name="connsiteY3" fmla="*/ 147637 h 173354"/>
                  <a:gd name="connsiteX4" fmla="*/ 0 w 231457"/>
                  <a:gd name="connsiteY4" fmla="*/ 138112 h 173354"/>
                  <a:gd name="connsiteX5" fmla="*/ 0 w 231457"/>
                  <a:gd name="connsiteY5" fmla="*/ 9525 h 173354"/>
                  <a:gd name="connsiteX6" fmla="*/ 9525 w 231457"/>
                  <a:gd name="connsiteY6" fmla="*/ 0 h 173354"/>
                  <a:gd name="connsiteX7" fmla="*/ 139065 w 231457"/>
                  <a:gd name="connsiteY7" fmla="*/ 0 h 173354"/>
                  <a:gd name="connsiteX8" fmla="*/ 148590 w 231457"/>
                  <a:gd name="connsiteY8" fmla="*/ 9525 h 173354"/>
                  <a:gd name="connsiteX9" fmla="*/ 139065 w 231457"/>
                  <a:gd name="connsiteY9" fmla="*/ 19050 h 173354"/>
                  <a:gd name="connsiteX10" fmla="*/ 19050 w 231457"/>
                  <a:gd name="connsiteY10" fmla="*/ 19050 h 173354"/>
                  <a:gd name="connsiteX11" fmla="*/ 19050 w 231457"/>
                  <a:gd name="connsiteY11" fmla="*/ 128587 h 173354"/>
                  <a:gd name="connsiteX12" fmla="*/ 37148 w 231457"/>
                  <a:gd name="connsiteY12" fmla="*/ 128587 h 173354"/>
                  <a:gd name="connsiteX13" fmla="*/ 45720 w 231457"/>
                  <a:gd name="connsiteY13" fmla="*/ 133350 h 173354"/>
                  <a:gd name="connsiteX14" fmla="*/ 53340 w 231457"/>
                  <a:gd name="connsiteY14" fmla="*/ 145733 h 173354"/>
                  <a:gd name="connsiteX15" fmla="*/ 60960 w 231457"/>
                  <a:gd name="connsiteY15" fmla="*/ 133350 h 173354"/>
                  <a:gd name="connsiteX16" fmla="*/ 69533 w 231457"/>
                  <a:gd name="connsiteY16" fmla="*/ 128587 h 173354"/>
                  <a:gd name="connsiteX17" fmla="*/ 212408 w 231457"/>
                  <a:gd name="connsiteY17" fmla="*/ 128587 h 173354"/>
                  <a:gd name="connsiteX18" fmla="*/ 212408 w 231457"/>
                  <a:gd name="connsiteY18" fmla="*/ 54293 h 173354"/>
                  <a:gd name="connsiteX19" fmla="*/ 221933 w 231457"/>
                  <a:gd name="connsiteY19" fmla="*/ 44768 h 173354"/>
                  <a:gd name="connsiteX20" fmla="*/ 231458 w 231457"/>
                  <a:gd name="connsiteY20" fmla="*/ 54293 h 173354"/>
                  <a:gd name="connsiteX21" fmla="*/ 231458 w 231457"/>
                  <a:gd name="connsiteY21" fmla="*/ 138112 h 173354"/>
                  <a:gd name="connsiteX22" fmla="*/ 221933 w 231457"/>
                  <a:gd name="connsiteY22" fmla="*/ 147637 h 173354"/>
                  <a:gd name="connsiteX23" fmla="*/ 74295 w 231457"/>
                  <a:gd name="connsiteY23" fmla="*/ 147637 h 173354"/>
                  <a:gd name="connsiteX24" fmla="*/ 60960 w 231457"/>
                  <a:gd name="connsiteY24" fmla="*/ 169545 h 173354"/>
                  <a:gd name="connsiteX25" fmla="*/ 52388 w 231457"/>
                  <a:gd name="connsiteY25" fmla="*/ 173355 h 173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31457" h="173354">
                    <a:moveTo>
                      <a:pt x="52388" y="173355"/>
                    </a:moveTo>
                    <a:cubicBezTo>
                      <a:pt x="49530" y="173355"/>
                      <a:pt x="45720" y="171450"/>
                      <a:pt x="43815" y="168593"/>
                    </a:cubicBezTo>
                    <a:lnTo>
                      <a:pt x="31433" y="147637"/>
                    </a:lnTo>
                    <a:lnTo>
                      <a:pt x="9525" y="147637"/>
                    </a:lnTo>
                    <a:cubicBezTo>
                      <a:pt x="3810" y="147637"/>
                      <a:pt x="0" y="143828"/>
                      <a:pt x="0" y="138112"/>
                    </a:cubicBezTo>
                    <a:lnTo>
                      <a:pt x="0" y="9525"/>
                    </a:lnTo>
                    <a:cubicBezTo>
                      <a:pt x="0" y="3810"/>
                      <a:pt x="3810" y="0"/>
                      <a:pt x="9525" y="0"/>
                    </a:cubicBezTo>
                    <a:lnTo>
                      <a:pt x="139065" y="0"/>
                    </a:lnTo>
                    <a:cubicBezTo>
                      <a:pt x="144780" y="0"/>
                      <a:pt x="148590" y="3810"/>
                      <a:pt x="148590" y="9525"/>
                    </a:cubicBezTo>
                    <a:cubicBezTo>
                      <a:pt x="148590" y="15240"/>
                      <a:pt x="144780" y="19050"/>
                      <a:pt x="139065" y="19050"/>
                    </a:cubicBezTo>
                    <a:lnTo>
                      <a:pt x="19050" y="19050"/>
                    </a:lnTo>
                    <a:lnTo>
                      <a:pt x="19050" y="128587"/>
                    </a:lnTo>
                    <a:lnTo>
                      <a:pt x="37148" y="128587"/>
                    </a:lnTo>
                    <a:cubicBezTo>
                      <a:pt x="40005" y="128587"/>
                      <a:pt x="43815" y="130493"/>
                      <a:pt x="45720" y="133350"/>
                    </a:cubicBezTo>
                    <a:lnTo>
                      <a:pt x="53340" y="145733"/>
                    </a:lnTo>
                    <a:lnTo>
                      <a:pt x="60960" y="133350"/>
                    </a:lnTo>
                    <a:cubicBezTo>
                      <a:pt x="62865" y="130493"/>
                      <a:pt x="65723" y="128587"/>
                      <a:pt x="69533" y="128587"/>
                    </a:cubicBezTo>
                    <a:lnTo>
                      <a:pt x="212408" y="128587"/>
                    </a:lnTo>
                    <a:lnTo>
                      <a:pt x="212408" y="54293"/>
                    </a:lnTo>
                    <a:cubicBezTo>
                      <a:pt x="212408" y="48577"/>
                      <a:pt x="216218" y="44768"/>
                      <a:pt x="221933" y="44768"/>
                    </a:cubicBezTo>
                    <a:cubicBezTo>
                      <a:pt x="227648" y="44768"/>
                      <a:pt x="231458" y="48577"/>
                      <a:pt x="231458" y="54293"/>
                    </a:cubicBezTo>
                    <a:lnTo>
                      <a:pt x="231458" y="138112"/>
                    </a:lnTo>
                    <a:cubicBezTo>
                      <a:pt x="231458" y="143828"/>
                      <a:pt x="227648" y="147637"/>
                      <a:pt x="221933" y="147637"/>
                    </a:cubicBezTo>
                    <a:lnTo>
                      <a:pt x="74295" y="147637"/>
                    </a:lnTo>
                    <a:lnTo>
                      <a:pt x="60960" y="169545"/>
                    </a:lnTo>
                    <a:cubicBezTo>
                      <a:pt x="59055" y="172403"/>
                      <a:pt x="56198" y="173355"/>
                      <a:pt x="52388" y="1733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44619757-6F95-4FD6-A432-3143ACDBE8E7}"/>
                  </a:ext>
                </a:extLst>
              </p:cNvPr>
              <p:cNvSpPr/>
              <p:nvPr/>
            </p:nvSpPr>
            <p:spPr>
              <a:xfrm>
                <a:off x="6036944" y="3222307"/>
                <a:ext cx="101917" cy="63817"/>
              </a:xfrm>
              <a:custGeom>
                <a:avLst/>
                <a:gdLst>
                  <a:gd name="connsiteX0" fmla="*/ 92393 w 101917"/>
                  <a:gd name="connsiteY0" fmla="*/ 63818 h 63817"/>
                  <a:gd name="connsiteX1" fmla="*/ 82868 w 101917"/>
                  <a:gd name="connsiteY1" fmla="*/ 54293 h 63817"/>
                  <a:gd name="connsiteX2" fmla="*/ 82868 w 101917"/>
                  <a:gd name="connsiteY2" fmla="*/ 19050 h 63817"/>
                  <a:gd name="connsiteX3" fmla="*/ 9525 w 101917"/>
                  <a:gd name="connsiteY3" fmla="*/ 19050 h 63817"/>
                  <a:gd name="connsiteX4" fmla="*/ 0 w 101917"/>
                  <a:gd name="connsiteY4" fmla="*/ 9525 h 63817"/>
                  <a:gd name="connsiteX5" fmla="*/ 9525 w 101917"/>
                  <a:gd name="connsiteY5" fmla="*/ 0 h 63817"/>
                  <a:gd name="connsiteX6" fmla="*/ 92393 w 101917"/>
                  <a:gd name="connsiteY6" fmla="*/ 0 h 63817"/>
                  <a:gd name="connsiteX7" fmla="*/ 101918 w 101917"/>
                  <a:gd name="connsiteY7" fmla="*/ 9525 h 63817"/>
                  <a:gd name="connsiteX8" fmla="*/ 101918 w 101917"/>
                  <a:gd name="connsiteY8" fmla="*/ 54293 h 63817"/>
                  <a:gd name="connsiteX9" fmla="*/ 92393 w 101917"/>
                  <a:gd name="connsiteY9" fmla="*/ 63818 h 6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1917" h="63817">
                    <a:moveTo>
                      <a:pt x="92393" y="63818"/>
                    </a:moveTo>
                    <a:cubicBezTo>
                      <a:pt x="86678" y="63818"/>
                      <a:pt x="82868" y="60008"/>
                      <a:pt x="82868" y="54293"/>
                    </a:cubicBezTo>
                    <a:lnTo>
                      <a:pt x="82868" y="19050"/>
                    </a:lnTo>
                    <a:lnTo>
                      <a:pt x="9525" y="19050"/>
                    </a:lnTo>
                    <a:cubicBezTo>
                      <a:pt x="3810" y="19050"/>
                      <a:pt x="0" y="15240"/>
                      <a:pt x="0" y="9525"/>
                    </a:cubicBezTo>
                    <a:cubicBezTo>
                      <a:pt x="0" y="3810"/>
                      <a:pt x="3810" y="0"/>
                      <a:pt x="9525" y="0"/>
                    </a:cubicBezTo>
                    <a:lnTo>
                      <a:pt x="92393" y="0"/>
                    </a:lnTo>
                    <a:cubicBezTo>
                      <a:pt x="98108" y="0"/>
                      <a:pt x="101918" y="3810"/>
                      <a:pt x="101918" y="9525"/>
                    </a:cubicBezTo>
                    <a:lnTo>
                      <a:pt x="101918" y="54293"/>
                    </a:lnTo>
                    <a:cubicBezTo>
                      <a:pt x="101918" y="59055"/>
                      <a:pt x="97155" y="63818"/>
                      <a:pt x="92393" y="6381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35B14A5C-D08D-4011-B5B3-597E84981C85}"/>
                  </a:ext>
                </a:extLst>
              </p:cNvPr>
              <p:cNvSpPr/>
              <p:nvPr/>
            </p:nvSpPr>
            <p:spPr>
              <a:xfrm>
                <a:off x="6036944" y="3181350"/>
                <a:ext cx="231457" cy="173355"/>
              </a:xfrm>
              <a:custGeom>
                <a:avLst/>
                <a:gdLst>
                  <a:gd name="connsiteX0" fmla="*/ 178118 w 231457"/>
                  <a:gd name="connsiteY0" fmla="*/ 173355 h 173355"/>
                  <a:gd name="connsiteX1" fmla="*/ 178118 w 231457"/>
                  <a:gd name="connsiteY1" fmla="*/ 173355 h 173355"/>
                  <a:gd name="connsiteX2" fmla="*/ 169545 w 231457"/>
                  <a:gd name="connsiteY2" fmla="*/ 168593 h 173355"/>
                  <a:gd name="connsiteX3" fmla="*/ 156210 w 231457"/>
                  <a:gd name="connsiteY3" fmla="*/ 146685 h 173355"/>
                  <a:gd name="connsiteX4" fmla="*/ 92393 w 231457"/>
                  <a:gd name="connsiteY4" fmla="*/ 146685 h 173355"/>
                  <a:gd name="connsiteX5" fmla="*/ 82868 w 231457"/>
                  <a:gd name="connsiteY5" fmla="*/ 137160 h 173355"/>
                  <a:gd name="connsiteX6" fmla="*/ 92393 w 231457"/>
                  <a:gd name="connsiteY6" fmla="*/ 127635 h 173355"/>
                  <a:gd name="connsiteX7" fmla="*/ 162878 w 231457"/>
                  <a:gd name="connsiteY7" fmla="*/ 127635 h 173355"/>
                  <a:gd name="connsiteX8" fmla="*/ 171450 w 231457"/>
                  <a:gd name="connsiteY8" fmla="*/ 132398 h 173355"/>
                  <a:gd name="connsiteX9" fmla="*/ 179070 w 231457"/>
                  <a:gd name="connsiteY9" fmla="*/ 144780 h 173355"/>
                  <a:gd name="connsiteX10" fmla="*/ 186690 w 231457"/>
                  <a:gd name="connsiteY10" fmla="*/ 132398 h 173355"/>
                  <a:gd name="connsiteX11" fmla="*/ 195263 w 231457"/>
                  <a:gd name="connsiteY11" fmla="*/ 127635 h 173355"/>
                  <a:gd name="connsiteX12" fmla="*/ 213360 w 231457"/>
                  <a:gd name="connsiteY12" fmla="*/ 127635 h 173355"/>
                  <a:gd name="connsiteX13" fmla="*/ 213360 w 231457"/>
                  <a:gd name="connsiteY13" fmla="*/ 19050 h 173355"/>
                  <a:gd name="connsiteX14" fmla="*/ 19050 w 231457"/>
                  <a:gd name="connsiteY14" fmla="*/ 19050 h 173355"/>
                  <a:gd name="connsiteX15" fmla="*/ 19050 w 231457"/>
                  <a:gd name="connsiteY15" fmla="*/ 50483 h 173355"/>
                  <a:gd name="connsiteX16" fmla="*/ 9525 w 231457"/>
                  <a:gd name="connsiteY16" fmla="*/ 60008 h 173355"/>
                  <a:gd name="connsiteX17" fmla="*/ 0 w 231457"/>
                  <a:gd name="connsiteY17" fmla="*/ 50483 h 173355"/>
                  <a:gd name="connsiteX18" fmla="*/ 0 w 231457"/>
                  <a:gd name="connsiteY18" fmla="*/ 9525 h 173355"/>
                  <a:gd name="connsiteX19" fmla="*/ 9525 w 231457"/>
                  <a:gd name="connsiteY19" fmla="*/ 0 h 173355"/>
                  <a:gd name="connsiteX20" fmla="*/ 221933 w 231457"/>
                  <a:gd name="connsiteY20" fmla="*/ 0 h 173355"/>
                  <a:gd name="connsiteX21" fmla="*/ 231458 w 231457"/>
                  <a:gd name="connsiteY21" fmla="*/ 9525 h 173355"/>
                  <a:gd name="connsiteX22" fmla="*/ 231458 w 231457"/>
                  <a:gd name="connsiteY22" fmla="*/ 138113 h 173355"/>
                  <a:gd name="connsiteX23" fmla="*/ 221933 w 231457"/>
                  <a:gd name="connsiteY23" fmla="*/ 147638 h 173355"/>
                  <a:gd name="connsiteX24" fmla="*/ 200025 w 231457"/>
                  <a:gd name="connsiteY24" fmla="*/ 147638 h 173355"/>
                  <a:gd name="connsiteX25" fmla="*/ 186690 w 231457"/>
                  <a:gd name="connsiteY25" fmla="*/ 169545 h 173355"/>
                  <a:gd name="connsiteX26" fmla="*/ 178118 w 231457"/>
                  <a:gd name="connsiteY26" fmla="*/ 173355 h 173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1457" h="173355">
                    <a:moveTo>
                      <a:pt x="178118" y="173355"/>
                    </a:moveTo>
                    <a:lnTo>
                      <a:pt x="178118" y="173355"/>
                    </a:lnTo>
                    <a:cubicBezTo>
                      <a:pt x="175260" y="173355"/>
                      <a:pt x="171450" y="171450"/>
                      <a:pt x="169545" y="168593"/>
                    </a:cubicBezTo>
                    <a:lnTo>
                      <a:pt x="156210" y="146685"/>
                    </a:lnTo>
                    <a:lnTo>
                      <a:pt x="92393" y="146685"/>
                    </a:lnTo>
                    <a:cubicBezTo>
                      <a:pt x="86678" y="146685"/>
                      <a:pt x="82868" y="142875"/>
                      <a:pt x="82868" y="137160"/>
                    </a:cubicBezTo>
                    <a:cubicBezTo>
                      <a:pt x="82868" y="131445"/>
                      <a:pt x="86678" y="127635"/>
                      <a:pt x="92393" y="127635"/>
                    </a:cubicBezTo>
                    <a:lnTo>
                      <a:pt x="162878" y="127635"/>
                    </a:lnTo>
                    <a:cubicBezTo>
                      <a:pt x="165735" y="127635"/>
                      <a:pt x="169545" y="129540"/>
                      <a:pt x="171450" y="132398"/>
                    </a:cubicBezTo>
                    <a:lnTo>
                      <a:pt x="179070" y="144780"/>
                    </a:lnTo>
                    <a:lnTo>
                      <a:pt x="186690" y="132398"/>
                    </a:lnTo>
                    <a:cubicBezTo>
                      <a:pt x="188595" y="129540"/>
                      <a:pt x="191453" y="127635"/>
                      <a:pt x="195263" y="127635"/>
                    </a:cubicBezTo>
                    <a:lnTo>
                      <a:pt x="213360" y="127635"/>
                    </a:lnTo>
                    <a:lnTo>
                      <a:pt x="213360" y="19050"/>
                    </a:lnTo>
                    <a:lnTo>
                      <a:pt x="19050" y="19050"/>
                    </a:lnTo>
                    <a:lnTo>
                      <a:pt x="19050" y="50483"/>
                    </a:lnTo>
                    <a:cubicBezTo>
                      <a:pt x="19050" y="56198"/>
                      <a:pt x="15240" y="60008"/>
                      <a:pt x="9525" y="60008"/>
                    </a:cubicBezTo>
                    <a:cubicBezTo>
                      <a:pt x="3810" y="60008"/>
                      <a:pt x="0" y="56198"/>
                      <a:pt x="0" y="50483"/>
                    </a:cubicBezTo>
                    <a:lnTo>
                      <a:pt x="0" y="9525"/>
                    </a:lnTo>
                    <a:cubicBezTo>
                      <a:pt x="0" y="3810"/>
                      <a:pt x="3810" y="0"/>
                      <a:pt x="9525" y="0"/>
                    </a:cubicBezTo>
                    <a:lnTo>
                      <a:pt x="221933" y="0"/>
                    </a:lnTo>
                    <a:cubicBezTo>
                      <a:pt x="227648" y="0"/>
                      <a:pt x="231458" y="3810"/>
                      <a:pt x="231458" y="9525"/>
                    </a:cubicBezTo>
                    <a:lnTo>
                      <a:pt x="231458" y="138113"/>
                    </a:lnTo>
                    <a:cubicBezTo>
                      <a:pt x="231458" y="143828"/>
                      <a:pt x="227648" y="147638"/>
                      <a:pt x="221933" y="147638"/>
                    </a:cubicBezTo>
                    <a:lnTo>
                      <a:pt x="200025" y="147638"/>
                    </a:lnTo>
                    <a:lnTo>
                      <a:pt x="186690" y="169545"/>
                    </a:lnTo>
                    <a:cubicBezTo>
                      <a:pt x="184785" y="171450"/>
                      <a:pt x="181928" y="173355"/>
                      <a:pt x="178118" y="1733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73" name="Grafika 71">
            <a:extLst>
              <a:ext uri="{FF2B5EF4-FFF2-40B4-BE49-F238E27FC236}">
                <a16:creationId xmlns:a16="http://schemas.microsoft.com/office/drawing/2014/main" id="{E9F254AE-7714-4A63-8960-901D7D872E2A}"/>
              </a:ext>
            </a:extLst>
          </p:cNvPr>
          <p:cNvGrpSpPr/>
          <p:nvPr/>
        </p:nvGrpSpPr>
        <p:grpSpPr>
          <a:xfrm>
            <a:off x="4485479" y="3521440"/>
            <a:ext cx="495182" cy="632659"/>
            <a:chOff x="4373587" y="3483812"/>
            <a:chExt cx="596866" cy="762574"/>
          </a:xfrm>
          <a:solidFill>
            <a:schemeClr val="accent2"/>
          </a:solidFill>
        </p:grpSpPr>
        <p:grpSp>
          <p:nvGrpSpPr>
            <p:cNvPr id="74" name="Grafika 71">
              <a:extLst>
                <a:ext uri="{FF2B5EF4-FFF2-40B4-BE49-F238E27FC236}">
                  <a16:creationId xmlns:a16="http://schemas.microsoft.com/office/drawing/2014/main" id="{E9F254AE-7714-4A63-8960-901D7D872E2A}"/>
                </a:ext>
              </a:extLst>
            </p:cNvPr>
            <p:cNvGrpSpPr/>
            <p:nvPr/>
          </p:nvGrpSpPr>
          <p:grpSpPr>
            <a:xfrm>
              <a:off x="4373587" y="3569013"/>
              <a:ext cx="511665" cy="677372"/>
              <a:chOff x="4373587" y="3569013"/>
              <a:chExt cx="511665" cy="677372"/>
            </a:xfrm>
            <a:grpFill/>
          </p:grpSpPr>
          <p:sp>
            <p:nvSpPr>
              <p:cNvPr id="75" name="Dowolny kształt: kształt 74">
                <a:extLst>
                  <a:ext uri="{FF2B5EF4-FFF2-40B4-BE49-F238E27FC236}">
                    <a16:creationId xmlns:a16="http://schemas.microsoft.com/office/drawing/2014/main" id="{9A003BA0-C5AA-4B39-AA9D-85BE94A14682}"/>
                  </a:ext>
                </a:extLst>
              </p:cNvPr>
              <p:cNvSpPr/>
              <p:nvPr/>
            </p:nvSpPr>
            <p:spPr>
              <a:xfrm>
                <a:off x="4373587" y="3569078"/>
                <a:ext cx="511600" cy="677307"/>
              </a:xfrm>
              <a:custGeom>
                <a:avLst/>
                <a:gdLst>
                  <a:gd name="connsiteX0" fmla="*/ 495512 w 511600"/>
                  <a:gd name="connsiteY0" fmla="*/ 677308 h 677307"/>
                  <a:gd name="connsiteX1" fmla="*/ 16088 w 511600"/>
                  <a:gd name="connsiteY1" fmla="*/ 677308 h 677307"/>
                  <a:gd name="connsiteX2" fmla="*/ 0 w 511600"/>
                  <a:gd name="connsiteY2" fmla="*/ 661219 h 677307"/>
                  <a:gd name="connsiteX3" fmla="*/ 0 w 511600"/>
                  <a:gd name="connsiteY3" fmla="*/ 16088 h 677307"/>
                  <a:gd name="connsiteX4" fmla="*/ 16088 w 511600"/>
                  <a:gd name="connsiteY4" fmla="*/ 0 h 677307"/>
                  <a:gd name="connsiteX5" fmla="*/ 379678 w 511600"/>
                  <a:gd name="connsiteY5" fmla="*/ 0 h 677307"/>
                  <a:gd name="connsiteX6" fmla="*/ 395766 w 511600"/>
                  <a:gd name="connsiteY6" fmla="*/ 16088 h 677307"/>
                  <a:gd name="connsiteX7" fmla="*/ 379678 w 511600"/>
                  <a:gd name="connsiteY7" fmla="*/ 32176 h 677307"/>
                  <a:gd name="connsiteX8" fmla="*/ 32176 w 511600"/>
                  <a:gd name="connsiteY8" fmla="*/ 32176 h 677307"/>
                  <a:gd name="connsiteX9" fmla="*/ 32176 w 511600"/>
                  <a:gd name="connsiteY9" fmla="*/ 645131 h 677307"/>
                  <a:gd name="connsiteX10" fmla="*/ 479424 w 511600"/>
                  <a:gd name="connsiteY10" fmla="*/ 645131 h 677307"/>
                  <a:gd name="connsiteX11" fmla="*/ 479424 w 511600"/>
                  <a:gd name="connsiteY11" fmla="*/ 131922 h 677307"/>
                  <a:gd name="connsiteX12" fmla="*/ 495512 w 511600"/>
                  <a:gd name="connsiteY12" fmla="*/ 115834 h 677307"/>
                  <a:gd name="connsiteX13" fmla="*/ 511600 w 511600"/>
                  <a:gd name="connsiteY13" fmla="*/ 131922 h 677307"/>
                  <a:gd name="connsiteX14" fmla="*/ 511600 w 511600"/>
                  <a:gd name="connsiteY14" fmla="*/ 661219 h 677307"/>
                  <a:gd name="connsiteX15" fmla="*/ 495512 w 511600"/>
                  <a:gd name="connsiteY15" fmla="*/ 677308 h 67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1600" h="677307">
                    <a:moveTo>
                      <a:pt x="495512" y="677308"/>
                    </a:moveTo>
                    <a:lnTo>
                      <a:pt x="16088" y="677308"/>
                    </a:lnTo>
                    <a:cubicBezTo>
                      <a:pt x="6435" y="677308"/>
                      <a:pt x="0" y="670872"/>
                      <a:pt x="0" y="661219"/>
                    </a:cubicBezTo>
                    <a:lnTo>
                      <a:pt x="0" y="16088"/>
                    </a:lnTo>
                    <a:cubicBezTo>
                      <a:pt x="0" y="6435"/>
                      <a:pt x="6435" y="0"/>
                      <a:pt x="16088" y="0"/>
                    </a:cubicBezTo>
                    <a:lnTo>
                      <a:pt x="379678" y="0"/>
                    </a:lnTo>
                    <a:cubicBezTo>
                      <a:pt x="389331" y="0"/>
                      <a:pt x="395766" y="6435"/>
                      <a:pt x="395766" y="16088"/>
                    </a:cubicBezTo>
                    <a:cubicBezTo>
                      <a:pt x="395766" y="25741"/>
                      <a:pt x="389331" y="32176"/>
                      <a:pt x="379678" y="32176"/>
                    </a:cubicBezTo>
                    <a:lnTo>
                      <a:pt x="32176" y="32176"/>
                    </a:lnTo>
                    <a:lnTo>
                      <a:pt x="32176" y="645131"/>
                    </a:lnTo>
                    <a:lnTo>
                      <a:pt x="479424" y="645131"/>
                    </a:lnTo>
                    <a:lnTo>
                      <a:pt x="479424" y="131922"/>
                    </a:lnTo>
                    <a:cubicBezTo>
                      <a:pt x="479424" y="122269"/>
                      <a:pt x="485859" y="115834"/>
                      <a:pt x="495512" y="115834"/>
                    </a:cubicBezTo>
                    <a:cubicBezTo>
                      <a:pt x="505165" y="115834"/>
                      <a:pt x="511600" y="122269"/>
                      <a:pt x="511600" y="131922"/>
                    </a:cubicBezTo>
                    <a:lnTo>
                      <a:pt x="511600" y="661219"/>
                    </a:lnTo>
                    <a:cubicBezTo>
                      <a:pt x="511600" y="670872"/>
                      <a:pt x="505165" y="677308"/>
                      <a:pt x="495512" y="677308"/>
                    </a:cubicBezTo>
                    <a:close/>
                  </a:path>
                </a:pathLst>
              </a:custGeom>
              <a:grpFill/>
              <a:ln w="15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6" name="Dowolny kształt: kształt 75">
                <a:extLst>
                  <a:ext uri="{FF2B5EF4-FFF2-40B4-BE49-F238E27FC236}">
                    <a16:creationId xmlns:a16="http://schemas.microsoft.com/office/drawing/2014/main" id="{4EA2257D-438F-433C-B6F2-4BD3DC033130}"/>
                  </a:ext>
                </a:extLst>
              </p:cNvPr>
              <p:cNvSpPr/>
              <p:nvPr/>
            </p:nvSpPr>
            <p:spPr>
              <a:xfrm>
                <a:off x="4740394" y="3569013"/>
                <a:ext cx="144857" cy="144857"/>
              </a:xfrm>
              <a:custGeom>
                <a:avLst/>
                <a:gdLst>
                  <a:gd name="connsiteX0" fmla="*/ 128704 w 144857"/>
                  <a:gd name="connsiteY0" fmla="*/ 144858 h 144857"/>
                  <a:gd name="connsiteX1" fmla="*/ 16088 w 144857"/>
                  <a:gd name="connsiteY1" fmla="*/ 144858 h 144857"/>
                  <a:gd name="connsiteX2" fmla="*/ 0 w 144857"/>
                  <a:gd name="connsiteY2" fmla="*/ 128770 h 144857"/>
                  <a:gd name="connsiteX3" fmla="*/ 0 w 144857"/>
                  <a:gd name="connsiteY3" fmla="*/ 16153 h 144857"/>
                  <a:gd name="connsiteX4" fmla="*/ 9653 w 144857"/>
                  <a:gd name="connsiteY4" fmla="*/ 1674 h 144857"/>
                  <a:gd name="connsiteX5" fmla="*/ 27350 w 144857"/>
                  <a:gd name="connsiteY5" fmla="*/ 4892 h 144857"/>
                  <a:gd name="connsiteX6" fmla="*/ 139966 w 144857"/>
                  <a:gd name="connsiteY6" fmla="*/ 117508 h 144857"/>
                  <a:gd name="connsiteX7" fmla="*/ 143184 w 144857"/>
                  <a:gd name="connsiteY7" fmla="*/ 135205 h 144857"/>
                  <a:gd name="connsiteX8" fmla="*/ 128704 w 144857"/>
                  <a:gd name="connsiteY8" fmla="*/ 144858 h 144857"/>
                  <a:gd name="connsiteX9" fmla="*/ 32176 w 144857"/>
                  <a:gd name="connsiteY9" fmla="*/ 112682 h 144857"/>
                  <a:gd name="connsiteX10" fmla="*/ 90093 w 144857"/>
                  <a:gd name="connsiteY10" fmla="*/ 112682 h 144857"/>
                  <a:gd name="connsiteX11" fmla="*/ 32176 w 144857"/>
                  <a:gd name="connsiteY11" fmla="*/ 54765 h 144857"/>
                  <a:gd name="connsiteX12" fmla="*/ 32176 w 144857"/>
                  <a:gd name="connsiteY12" fmla="*/ 112682 h 14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4857" h="144857">
                    <a:moveTo>
                      <a:pt x="128704" y="144858"/>
                    </a:moveTo>
                    <a:lnTo>
                      <a:pt x="16088" y="144858"/>
                    </a:lnTo>
                    <a:cubicBezTo>
                      <a:pt x="6435" y="144858"/>
                      <a:pt x="0" y="138423"/>
                      <a:pt x="0" y="128770"/>
                    </a:cubicBezTo>
                    <a:lnTo>
                      <a:pt x="0" y="16153"/>
                    </a:lnTo>
                    <a:cubicBezTo>
                      <a:pt x="0" y="9718"/>
                      <a:pt x="3218" y="3283"/>
                      <a:pt x="9653" y="1674"/>
                    </a:cubicBezTo>
                    <a:cubicBezTo>
                      <a:pt x="16088" y="-1544"/>
                      <a:pt x="22523" y="65"/>
                      <a:pt x="27350" y="4892"/>
                    </a:cubicBezTo>
                    <a:lnTo>
                      <a:pt x="139966" y="117508"/>
                    </a:lnTo>
                    <a:cubicBezTo>
                      <a:pt x="144792" y="122334"/>
                      <a:pt x="146401" y="128770"/>
                      <a:pt x="143184" y="135205"/>
                    </a:cubicBezTo>
                    <a:cubicBezTo>
                      <a:pt x="141575" y="141640"/>
                      <a:pt x="135140" y="144858"/>
                      <a:pt x="128704" y="144858"/>
                    </a:cubicBezTo>
                    <a:close/>
                    <a:moveTo>
                      <a:pt x="32176" y="112682"/>
                    </a:moveTo>
                    <a:lnTo>
                      <a:pt x="90093" y="112682"/>
                    </a:lnTo>
                    <a:lnTo>
                      <a:pt x="32176" y="54765"/>
                    </a:lnTo>
                    <a:lnTo>
                      <a:pt x="32176" y="112682"/>
                    </a:lnTo>
                    <a:close/>
                  </a:path>
                </a:pathLst>
              </a:custGeom>
              <a:grpFill/>
              <a:ln w="15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806AC1BF-2FE3-4EEB-A5AB-7CF2E725E57D}"/>
                </a:ext>
              </a:extLst>
            </p:cNvPr>
            <p:cNvSpPr/>
            <p:nvPr/>
          </p:nvSpPr>
          <p:spPr>
            <a:xfrm>
              <a:off x="4449200" y="3757309"/>
              <a:ext cx="360372" cy="360372"/>
            </a:xfrm>
            <a:custGeom>
              <a:avLst/>
              <a:gdLst>
                <a:gd name="connsiteX0" fmla="*/ 180186 w 360372"/>
                <a:gd name="connsiteY0" fmla="*/ 360373 h 360372"/>
                <a:gd name="connsiteX1" fmla="*/ 0 w 360372"/>
                <a:gd name="connsiteY1" fmla="*/ 180186 h 360372"/>
                <a:gd name="connsiteX2" fmla="*/ 180186 w 360372"/>
                <a:gd name="connsiteY2" fmla="*/ 0 h 360372"/>
                <a:gd name="connsiteX3" fmla="*/ 360372 w 360372"/>
                <a:gd name="connsiteY3" fmla="*/ 180186 h 360372"/>
                <a:gd name="connsiteX4" fmla="*/ 180186 w 360372"/>
                <a:gd name="connsiteY4" fmla="*/ 360373 h 360372"/>
                <a:gd name="connsiteX5" fmla="*/ 180186 w 360372"/>
                <a:gd name="connsiteY5" fmla="*/ 32176 h 360372"/>
                <a:gd name="connsiteX6" fmla="*/ 32176 w 360372"/>
                <a:gd name="connsiteY6" fmla="*/ 180186 h 360372"/>
                <a:gd name="connsiteX7" fmla="*/ 180186 w 360372"/>
                <a:gd name="connsiteY7" fmla="*/ 328197 h 360372"/>
                <a:gd name="connsiteX8" fmla="*/ 328196 w 360372"/>
                <a:gd name="connsiteY8" fmla="*/ 180186 h 360372"/>
                <a:gd name="connsiteX9" fmla="*/ 180186 w 360372"/>
                <a:gd name="connsiteY9" fmla="*/ 32176 h 360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372" h="360372">
                  <a:moveTo>
                    <a:pt x="180186" y="360373"/>
                  </a:moveTo>
                  <a:cubicBezTo>
                    <a:pt x="80440" y="360373"/>
                    <a:pt x="0" y="279932"/>
                    <a:pt x="0" y="180186"/>
                  </a:cubicBezTo>
                  <a:cubicBezTo>
                    <a:pt x="0" y="80440"/>
                    <a:pt x="80440" y="0"/>
                    <a:pt x="180186" y="0"/>
                  </a:cubicBezTo>
                  <a:cubicBezTo>
                    <a:pt x="279932" y="0"/>
                    <a:pt x="360372" y="80440"/>
                    <a:pt x="360372" y="180186"/>
                  </a:cubicBezTo>
                  <a:cubicBezTo>
                    <a:pt x="360372" y="279932"/>
                    <a:pt x="279932" y="360373"/>
                    <a:pt x="180186" y="360373"/>
                  </a:cubicBezTo>
                  <a:close/>
                  <a:moveTo>
                    <a:pt x="180186" y="32176"/>
                  </a:moveTo>
                  <a:cubicBezTo>
                    <a:pt x="98137" y="32176"/>
                    <a:pt x="32176" y="98137"/>
                    <a:pt x="32176" y="180186"/>
                  </a:cubicBezTo>
                  <a:cubicBezTo>
                    <a:pt x="32176" y="262235"/>
                    <a:pt x="98137" y="328197"/>
                    <a:pt x="180186" y="328197"/>
                  </a:cubicBezTo>
                  <a:cubicBezTo>
                    <a:pt x="262235" y="328197"/>
                    <a:pt x="328196" y="262235"/>
                    <a:pt x="328196" y="180186"/>
                  </a:cubicBezTo>
                  <a:cubicBezTo>
                    <a:pt x="328196" y="98137"/>
                    <a:pt x="262235" y="32176"/>
                    <a:pt x="180186" y="32176"/>
                  </a:cubicBezTo>
                  <a:close/>
                </a:path>
              </a:pathLst>
            </a:custGeom>
            <a:grpFill/>
            <a:ln w="15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DAD05F73-E6EB-4C71-B004-8D0308414AA7}"/>
                </a:ext>
              </a:extLst>
            </p:cNvPr>
            <p:cNvSpPr/>
            <p:nvPr/>
          </p:nvSpPr>
          <p:spPr>
            <a:xfrm>
              <a:off x="4537685" y="3857557"/>
              <a:ext cx="181292" cy="168421"/>
            </a:xfrm>
            <a:custGeom>
              <a:avLst/>
              <a:gdLst>
                <a:gd name="connsiteX0" fmla="*/ 74005 w 181292"/>
                <a:gd name="connsiteY0" fmla="*/ 168422 h 168421"/>
                <a:gd name="connsiteX1" fmla="*/ 62743 w 181292"/>
                <a:gd name="connsiteY1" fmla="*/ 163596 h 168421"/>
                <a:gd name="connsiteX2" fmla="*/ 4826 w 181292"/>
                <a:gd name="connsiteY2" fmla="*/ 105678 h 168421"/>
                <a:gd name="connsiteX3" fmla="*/ 4826 w 181292"/>
                <a:gd name="connsiteY3" fmla="*/ 83155 h 168421"/>
                <a:gd name="connsiteX4" fmla="*/ 27350 w 181292"/>
                <a:gd name="connsiteY4" fmla="*/ 83155 h 168421"/>
                <a:gd name="connsiteX5" fmla="*/ 70787 w 181292"/>
                <a:gd name="connsiteY5" fmla="*/ 126593 h 168421"/>
                <a:gd name="connsiteX6" fmla="*/ 151228 w 181292"/>
                <a:gd name="connsiteY6" fmla="*/ 7541 h 168421"/>
                <a:gd name="connsiteX7" fmla="*/ 173751 w 181292"/>
                <a:gd name="connsiteY7" fmla="*/ 2715 h 168421"/>
                <a:gd name="connsiteX8" fmla="*/ 178577 w 181292"/>
                <a:gd name="connsiteY8" fmla="*/ 25238 h 168421"/>
                <a:gd name="connsiteX9" fmla="*/ 86875 w 181292"/>
                <a:gd name="connsiteY9" fmla="*/ 160378 h 168421"/>
                <a:gd name="connsiteX10" fmla="*/ 74005 w 181292"/>
                <a:gd name="connsiteY10" fmla="*/ 168422 h 168421"/>
                <a:gd name="connsiteX11" fmla="*/ 74005 w 181292"/>
                <a:gd name="connsiteY11" fmla="*/ 168422 h 16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292" h="168421">
                  <a:moveTo>
                    <a:pt x="74005" y="168422"/>
                  </a:moveTo>
                  <a:cubicBezTo>
                    <a:pt x="69179" y="168422"/>
                    <a:pt x="65961" y="166813"/>
                    <a:pt x="62743" y="163596"/>
                  </a:cubicBezTo>
                  <a:lnTo>
                    <a:pt x="4826" y="105678"/>
                  </a:lnTo>
                  <a:cubicBezTo>
                    <a:pt x="-1609" y="99243"/>
                    <a:pt x="-1609" y="89590"/>
                    <a:pt x="4826" y="83155"/>
                  </a:cubicBezTo>
                  <a:cubicBezTo>
                    <a:pt x="11262" y="76720"/>
                    <a:pt x="20914" y="76720"/>
                    <a:pt x="27350" y="83155"/>
                  </a:cubicBezTo>
                  <a:lnTo>
                    <a:pt x="70787" y="126593"/>
                  </a:lnTo>
                  <a:lnTo>
                    <a:pt x="151228" y="7541"/>
                  </a:lnTo>
                  <a:cubicBezTo>
                    <a:pt x="156054" y="-503"/>
                    <a:pt x="165707" y="-2112"/>
                    <a:pt x="173751" y="2715"/>
                  </a:cubicBezTo>
                  <a:cubicBezTo>
                    <a:pt x="181795" y="7541"/>
                    <a:pt x="183404" y="17194"/>
                    <a:pt x="178577" y="25238"/>
                  </a:cubicBezTo>
                  <a:lnTo>
                    <a:pt x="86875" y="160378"/>
                  </a:lnTo>
                  <a:cubicBezTo>
                    <a:pt x="85267" y="165204"/>
                    <a:pt x="80440" y="168422"/>
                    <a:pt x="74005" y="168422"/>
                  </a:cubicBezTo>
                  <a:cubicBezTo>
                    <a:pt x="75614" y="168422"/>
                    <a:pt x="75614" y="168422"/>
                    <a:pt x="74005" y="168422"/>
                  </a:cubicBezTo>
                  <a:close/>
                </a:path>
              </a:pathLst>
            </a:custGeom>
            <a:grpFill/>
            <a:ln w="15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5B40C7AC-3C1B-44E8-8A2E-80C29828902D}"/>
                </a:ext>
              </a:extLst>
            </p:cNvPr>
            <p:cNvSpPr/>
            <p:nvPr/>
          </p:nvSpPr>
          <p:spPr>
            <a:xfrm>
              <a:off x="4437939" y="3483812"/>
              <a:ext cx="368416" cy="104572"/>
            </a:xfrm>
            <a:custGeom>
              <a:avLst/>
              <a:gdLst>
                <a:gd name="connsiteX0" fmla="*/ 16088 w 368416"/>
                <a:gd name="connsiteY0" fmla="*/ 104572 h 104572"/>
                <a:gd name="connsiteX1" fmla="*/ 0 w 368416"/>
                <a:gd name="connsiteY1" fmla="*/ 88484 h 104572"/>
                <a:gd name="connsiteX2" fmla="*/ 0 w 368416"/>
                <a:gd name="connsiteY2" fmla="*/ 16088 h 104572"/>
                <a:gd name="connsiteX3" fmla="*/ 16088 w 368416"/>
                <a:gd name="connsiteY3" fmla="*/ 0 h 104572"/>
                <a:gd name="connsiteX4" fmla="*/ 352328 w 368416"/>
                <a:gd name="connsiteY4" fmla="*/ 0 h 104572"/>
                <a:gd name="connsiteX5" fmla="*/ 368416 w 368416"/>
                <a:gd name="connsiteY5" fmla="*/ 16088 h 104572"/>
                <a:gd name="connsiteX6" fmla="*/ 352328 w 368416"/>
                <a:gd name="connsiteY6" fmla="*/ 32176 h 104572"/>
                <a:gd name="connsiteX7" fmla="*/ 32176 w 368416"/>
                <a:gd name="connsiteY7" fmla="*/ 32176 h 104572"/>
                <a:gd name="connsiteX8" fmla="*/ 32176 w 368416"/>
                <a:gd name="connsiteY8" fmla="*/ 88484 h 104572"/>
                <a:gd name="connsiteX9" fmla="*/ 16088 w 368416"/>
                <a:gd name="connsiteY9" fmla="*/ 104572 h 10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8416" h="104572">
                  <a:moveTo>
                    <a:pt x="16088" y="104572"/>
                  </a:moveTo>
                  <a:cubicBezTo>
                    <a:pt x="6435" y="104572"/>
                    <a:pt x="0" y="98137"/>
                    <a:pt x="0" y="88484"/>
                  </a:cubicBezTo>
                  <a:lnTo>
                    <a:pt x="0" y="16088"/>
                  </a:lnTo>
                  <a:cubicBezTo>
                    <a:pt x="0" y="6435"/>
                    <a:pt x="6435" y="0"/>
                    <a:pt x="16088" y="0"/>
                  </a:cubicBezTo>
                  <a:lnTo>
                    <a:pt x="352328" y="0"/>
                  </a:lnTo>
                  <a:cubicBezTo>
                    <a:pt x="361981" y="0"/>
                    <a:pt x="368416" y="6435"/>
                    <a:pt x="368416" y="16088"/>
                  </a:cubicBezTo>
                  <a:cubicBezTo>
                    <a:pt x="368416" y="25741"/>
                    <a:pt x="361981" y="32176"/>
                    <a:pt x="352328" y="32176"/>
                  </a:cubicBezTo>
                  <a:lnTo>
                    <a:pt x="32176" y="32176"/>
                  </a:lnTo>
                  <a:lnTo>
                    <a:pt x="32176" y="88484"/>
                  </a:lnTo>
                  <a:cubicBezTo>
                    <a:pt x="32176" y="96528"/>
                    <a:pt x="24132" y="104572"/>
                    <a:pt x="16088" y="104572"/>
                  </a:cubicBezTo>
                  <a:close/>
                </a:path>
              </a:pathLst>
            </a:custGeom>
            <a:grpFill/>
            <a:ln w="15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A0D8899-EE9D-4BDF-9CB9-55A0C0D9AE3B}"/>
                </a:ext>
              </a:extLst>
            </p:cNvPr>
            <p:cNvSpPr/>
            <p:nvPr/>
          </p:nvSpPr>
          <p:spPr>
            <a:xfrm>
              <a:off x="4774179" y="3483812"/>
              <a:ext cx="196274" cy="720745"/>
            </a:xfrm>
            <a:custGeom>
              <a:avLst/>
              <a:gdLst>
                <a:gd name="connsiteX0" fmla="*/ 180186 w 196274"/>
                <a:gd name="connsiteY0" fmla="*/ 720745 h 720745"/>
                <a:gd name="connsiteX1" fmla="*/ 107790 w 196274"/>
                <a:gd name="connsiteY1" fmla="*/ 720745 h 720745"/>
                <a:gd name="connsiteX2" fmla="*/ 91702 w 196274"/>
                <a:gd name="connsiteY2" fmla="*/ 704657 h 720745"/>
                <a:gd name="connsiteX3" fmla="*/ 107790 w 196274"/>
                <a:gd name="connsiteY3" fmla="*/ 688569 h 720745"/>
                <a:gd name="connsiteX4" fmla="*/ 164098 w 196274"/>
                <a:gd name="connsiteY4" fmla="*/ 688569 h 720745"/>
                <a:gd name="connsiteX5" fmla="*/ 164098 w 196274"/>
                <a:gd name="connsiteY5" fmla="*/ 32176 h 720745"/>
                <a:gd name="connsiteX6" fmla="*/ 16088 w 196274"/>
                <a:gd name="connsiteY6" fmla="*/ 32176 h 720745"/>
                <a:gd name="connsiteX7" fmla="*/ 0 w 196274"/>
                <a:gd name="connsiteY7" fmla="*/ 16088 h 720745"/>
                <a:gd name="connsiteX8" fmla="*/ 16088 w 196274"/>
                <a:gd name="connsiteY8" fmla="*/ 0 h 720745"/>
                <a:gd name="connsiteX9" fmla="*/ 180186 w 196274"/>
                <a:gd name="connsiteY9" fmla="*/ 0 h 720745"/>
                <a:gd name="connsiteX10" fmla="*/ 196274 w 196274"/>
                <a:gd name="connsiteY10" fmla="*/ 16088 h 720745"/>
                <a:gd name="connsiteX11" fmla="*/ 196274 w 196274"/>
                <a:gd name="connsiteY11" fmla="*/ 704657 h 720745"/>
                <a:gd name="connsiteX12" fmla="*/ 180186 w 196274"/>
                <a:gd name="connsiteY12" fmla="*/ 720745 h 72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274" h="720745">
                  <a:moveTo>
                    <a:pt x="180186" y="720745"/>
                  </a:moveTo>
                  <a:lnTo>
                    <a:pt x="107790" y="720745"/>
                  </a:lnTo>
                  <a:cubicBezTo>
                    <a:pt x="98137" y="720745"/>
                    <a:pt x="91702" y="714310"/>
                    <a:pt x="91702" y="704657"/>
                  </a:cubicBezTo>
                  <a:cubicBezTo>
                    <a:pt x="91702" y="695004"/>
                    <a:pt x="98137" y="688569"/>
                    <a:pt x="107790" y="688569"/>
                  </a:cubicBezTo>
                  <a:lnTo>
                    <a:pt x="164098" y="688569"/>
                  </a:lnTo>
                  <a:lnTo>
                    <a:pt x="164098" y="32176"/>
                  </a:lnTo>
                  <a:lnTo>
                    <a:pt x="16088" y="32176"/>
                  </a:lnTo>
                  <a:cubicBezTo>
                    <a:pt x="6435" y="32176"/>
                    <a:pt x="0" y="25741"/>
                    <a:pt x="0" y="16088"/>
                  </a:cubicBezTo>
                  <a:cubicBezTo>
                    <a:pt x="0" y="6435"/>
                    <a:pt x="6435" y="0"/>
                    <a:pt x="16088" y="0"/>
                  </a:cubicBezTo>
                  <a:lnTo>
                    <a:pt x="180186" y="0"/>
                  </a:lnTo>
                  <a:cubicBezTo>
                    <a:pt x="189839" y="0"/>
                    <a:pt x="196274" y="6435"/>
                    <a:pt x="196274" y="16088"/>
                  </a:cubicBezTo>
                  <a:lnTo>
                    <a:pt x="196274" y="704657"/>
                  </a:lnTo>
                  <a:cubicBezTo>
                    <a:pt x="196274" y="712701"/>
                    <a:pt x="188230" y="720745"/>
                    <a:pt x="180186" y="720745"/>
                  </a:cubicBezTo>
                  <a:close/>
                </a:path>
              </a:pathLst>
            </a:custGeom>
            <a:grpFill/>
            <a:ln w="15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82" name="pole tekstowe 81">
            <a:extLst>
              <a:ext uri="{FF2B5EF4-FFF2-40B4-BE49-F238E27FC236}">
                <a16:creationId xmlns:a16="http://schemas.microsoft.com/office/drawing/2014/main" id="{D9A812F8-E625-4737-89D2-A0850A0E3C5D}"/>
              </a:ext>
            </a:extLst>
          </p:cNvPr>
          <p:cNvSpPr txBox="1"/>
          <p:nvPr/>
        </p:nvSpPr>
        <p:spPr>
          <a:xfrm>
            <a:off x="2855640" y="2121129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Roboto" panose="02000000000000000000" pitchFamily="2" charset="0"/>
                <a:ea typeface="Roboto" panose="02000000000000000000" pitchFamily="2" charset="0"/>
              </a:rPr>
              <a:t>Kanały komunikacji z Klientami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B648F293-E410-449A-9DEC-57BE40303D78}"/>
              </a:ext>
            </a:extLst>
          </p:cNvPr>
          <p:cNvCxnSpPr>
            <a:cxnSpLocks/>
          </p:cNvCxnSpPr>
          <p:nvPr/>
        </p:nvCxnSpPr>
        <p:spPr>
          <a:xfrm>
            <a:off x="1143000" y="2919803"/>
            <a:ext cx="990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159628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FC9AAF-F9BD-4D0D-A296-8BAE7682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Comarch</a:t>
            </a:r>
            <a:br>
              <a:rPr lang="pl-PL" sz="3200" dirty="0"/>
            </a:br>
            <a:r>
              <a:rPr lang="en-US" sz="3200" dirty="0"/>
              <a:t>BI Point </a:t>
            </a:r>
            <a:r>
              <a:rPr lang="pl-PL" sz="3200" dirty="0"/>
              <a:t>Menadżer</a:t>
            </a:r>
          </a:p>
        </p:txBody>
      </p:sp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50CAC70B-BEAA-4B9F-AFEE-C0A3085EB4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>
          <a:xfrm>
            <a:off x="6840517" y="1628800"/>
            <a:ext cx="6268465" cy="3527577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E688685-9BCC-4271-9728-C33010B9C8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9" y="2492896"/>
            <a:ext cx="4982913" cy="3672408"/>
          </a:xfrm>
        </p:spPr>
        <p:txBody>
          <a:bodyPr>
            <a:normAutofit/>
          </a:bodyPr>
          <a:lstStyle/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Korzystanie z pełnego asortymentu gotowych zestawień biznesowych.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Tworzenie własnych raportów i dashboardów na potrzeby zarządcze.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Sporządzanie analiz i raportów dla Klientów Biura Rachunkowego.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1800" dirty="0"/>
              <a:t>100% webowy dostęp.</a:t>
            </a:r>
          </a:p>
        </p:txBody>
      </p:sp>
    </p:spTree>
    <p:extLst>
      <p:ext uri="{BB962C8B-B14F-4D97-AF65-F5344CB8AC3E}">
        <p14:creationId xmlns:p14="http://schemas.microsoft.com/office/powerpoint/2010/main" val="1958124508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BBB714FD-7898-409E-8167-B36B8E1731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3254" r="26786"/>
          <a:stretch/>
        </p:blipFill>
        <p:spPr>
          <a:xfrm>
            <a:off x="5015880" y="1232874"/>
            <a:ext cx="5351485" cy="4052207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CBE24F2-BDAA-473E-A5B7-40F8837B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solidFill>
                  <a:srgbClr val="000000"/>
                </a:solidFill>
              </a:rPr>
              <a:t>Comarch </a:t>
            </a:r>
            <a:r>
              <a:rPr lang="en-US" sz="2800" dirty="0">
                <a:solidFill>
                  <a:srgbClr val="000000"/>
                </a:solidFill>
              </a:rPr>
              <a:t>BI Point </a:t>
            </a:r>
            <a:r>
              <a:rPr lang="pl-PL" sz="2800" dirty="0">
                <a:solidFill>
                  <a:srgbClr val="000000"/>
                </a:solidFill>
              </a:rPr>
              <a:t>Menadżer - modele współpracy </a:t>
            </a:r>
            <a:endParaRPr lang="pl-PL" sz="2800" dirty="0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3CB0080E-0DFA-482E-99CE-0A65BE8CBD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7414" y="2477965"/>
            <a:ext cx="3225799" cy="4176464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Szybka i łatwa konfiguracja narzędzia.</a:t>
            </a:r>
          </a:p>
          <a:p>
            <a:pPr marL="230400" indent="-2304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Możliwość udostępniania wydruków, raportów, subskrypcji.</a:t>
            </a:r>
          </a:p>
          <a:p>
            <a:pPr marL="230400" indent="-2304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Nowoczesna forma wymiany informacji z Klientem.</a:t>
            </a:r>
          </a:p>
          <a:p>
            <a:pPr marL="230400" indent="-2304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Możliwość korzystania przez kilku pracowników firmy. </a:t>
            </a:r>
          </a:p>
          <a:p>
            <a:pPr marL="230400" indent="-2304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Gromadzenie wszelkich raportów i analiz w jednym miejscu.</a:t>
            </a:r>
          </a:p>
        </p:txBody>
      </p:sp>
    </p:spTree>
    <p:extLst>
      <p:ext uri="{BB962C8B-B14F-4D97-AF65-F5344CB8AC3E}">
        <p14:creationId xmlns:p14="http://schemas.microsoft.com/office/powerpoint/2010/main" val="1145892538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539236" cy="2684992"/>
          </a:xfrm>
        </p:spPr>
        <p:txBody>
          <a:bodyPr/>
          <a:lstStyle/>
          <a:p>
            <a:r>
              <a:rPr lang="pl-PL" dirty="0"/>
              <a:t>2.1 Rozwiązania dla Biur Rachunkowych 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5CDF66BF-F4AD-40CD-A4A4-5EF3D3F5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0"/>
            <a:ext cx="6681787" cy="3197168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Comarch ERP Optima</a:t>
            </a:r>
          </a:p>
          <a:p>
            <a:r>
              <a:rPr lang="pl-PL" sz="2000" dirty="0"/>
              <a:t>Comarch OCR </a:t>
            </a:r>
          </a:p>
          <a:p>
            <a:r>
              <a:rPr lang="pl-PL" sz="2000" dirty="0"/>
              <a:t>Iksiegowosc24.pl</a:t>
            </a:r>
          </a:p>
          <a:p>
            <a:r>
              <a:rPr lang="pl-PL" sz="2000" dirty="0"/>
              <a:t>IBARD </a:t>
            </a:r>
          </a:p>
          <a:p>
            <a:r>
              <a:rPr lang="pl-PL" sz="2000" dirty="0"/>
              <a:t>Comarch MyPoint</a:t>
            </a:r>
          </a:p>
          <a:p>
            <a:r>
              <a:rPr lang="pl-PL" sz="2000" dirty="0"/>
              <a:t>Comarch BI Point Manager</a:t>
            </a:r>
          </a:p>
          <a:p>
            <a:r>
              <a:rPr lang="pl-PL" sz="2000" b="1" dirty="0">
                <a:solidFill>
                  <a:schemeClr val="accent2"/>
                </a:solidFill>
              </a:rPr>
              <a:t>Comarch HRM</a:t>
            </a: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  <a:p>
            <a:endParaRPr lang="pl-PL" sz="2000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58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B37315EA-B289-460F-B958-01524D4C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HRM</a:t>
            </a:r>
          </a:p>
        </p:txBody>
      </p: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180B3022-C1D7-4272-A74A-047E3E9DCC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37" r="11323"/>
          <a:stretch/>
        </p:blipFill>
        <p:spPr>
          <a:xfrm>
            <a:off x="6840517" y="1628800"/>
            <a:ext cx="6268465" cy="3527577"/>
          </a:xfr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E68A1E4-F5C0-49BE-84FD-E51D05037ED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pl-PL" sz="2000" b="1" i="0" dirty="0">
                <a:solidFill>
                  <a:srgbClr val="000000"/>
                </a:solidFill>
                <a:effectLst/>
                <a:latin typeface="Roboto" panose="020B0604020202020204" charset="0"/>
              </a:rPr>
              <a:t>Skuteczna i efektywna organizacja </a:t>
            </a:r>
            <a:br>
              <a:rPr lang="pl-PL" sz="2000" b="1" i="0" dirty="0">
                <a:solidFill>
                  <a:srgbClr val="000000"/>
                </a:solidFill>
                <a:effectLst/>
                <a:latin typeface="Roboto" panose="020B0604020202020204" charset="0"/>
              </a:rPr>
            </a:br>
            <a:r>
              <a:rPr lang="pl-PL" sz="2000" b="1" i="0" dirty="0">
                <a:solidFill>
                  <a:srgbClr val="000000"/>
                </a:solidFill>
                <a:effectLst/>
                <a:latin typeface="Roboto" panose="020B0604020202020204" charset="0"/>
              </a:rPr>
              <a:t>procesów kadrowych</a:t>
            </a:r>
          </a:p>
          <a:p>
            <a:pPr>
              <a:spcAft>
                <a:spcPts val="1200"/>
              </a:spcAft>
            </a:pPr>
            <a:r>
              <a:rPr lang="pl-PL" sz="1800" dirty="0"/>
              <a:t>Program umożliwia porządkowanie działań, planów i dokumentacji, a także upraszcza procesy związane z zarządzaniem zasobami ludzkim.</a:t>
            </a:r>
          </a:p>
          <a:p>
            <a:r>
              <a:rPr lang="pl-PL" sz="1800" dirty="0"/>
              <a:t>Comarch HRM posiada funkcję planowania, ewidencjowania oraz zatwierdzenia urlopów, delegacji czy szkoleń.</a:t>
            </a:r>
          </a:p>
        </p:txBody>
      </p:sp>
    </p:spTree>
    <p:extLst>
      <p:ext uri="{BB962C8B-B14F-4D97-AF65-F5344CB8AC3E}">
        <p14:creationId xmlns:p14="http://schemas.microsoft.com/office/powerpoint/2010/main" val="548773284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22">
            <a:extLst>
              <a:ext uri="{FF2B5EF4-FFF2-40B4-BE49-F238E27FC236}">
                <a16:creationId xmlns:a16="http://schemas.microsoft.com/office/drawing/2014/main" id="{FAD5E189-274D-438D-879A-6F300C7E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HRM</a:t>
            </a:r>
          </a:p>
        </p:txBody>
      </p:sp>
      <p:sp>
        <p:nvSpPr>
          <p:cNvPr id="24" name="Symbol zastępczy tekstu 6">
            <a:extLst>
              <a:ext uri="{FF2B5EF4-FFF2-40B4-BE49-F238E27FC236}">
                <a16:creationId xmlns:a16="http://schemas.microsoft.com/office/drawing/2014/main" id="{1BB68B87-E9BB-40A1-A6EB-3F42430137CB}"/>
              </a:ext>
            </a:extLst>
          </p:cNvPr>
          <p:cNvSpPr txBox="1">
            <a:spLocks/>
          </p:cNvSpPr>
          <p:nvPr/>
        </p:nvSpPr>
        <p:spPr>
          <a:xfrm>
            <a:off x="551384" y="1592796"/>
            <a:ext cx="5040560" cy="48605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/>
            <a:r>
              <a:rPr lang="pl-PL" sz="1800" b="1" dirty="0"/>
              <a:t>Lista pracowników </a:t>
            </a:r>
            <a:r>
              <a:rPr lang="pl-PL" sz="1800" dirty="0"/>
              <a:t>– kwalifikacje, </a:t>
            </a:r>
            <a:br>
              <a:rPr lang="pl-PL" sz="1800" dirty="0"/>
            </a:br>
            <a:r>
              <a:rPr lang="pl-PL" sz="1800" dirty="0"/>
              <a:t>umowy</a:t>
            </a:r>
          </a:p>
          <a:p>
            <a:pPr marL="230400" indent="-230400"/>
            <a:r>
              <a:rPr lang="pl-PL" sz="1800" b="1" dirty="0"/>
              <a:t>Nieobecności</a:t>
            </a:r>
            <a:r>
              <a:rPr lang="pl-PL" sz="1800" dirty="0"/>
              <a:t> – planowanie </a:t>
            </a:r>
            <a:br>
              <a:rPr lang="pl-PL" sz="1800" dirty="0"/>
            </a:br>
            <a:r>
              <a:rPr lang="pl-PL" sz="1800" dirty="0"/>
              <a:t>oraz zatwierdzanie urlopów</a:t>
            </a:r>
          </a:p>
          <a:p>
            <a:pPr marL="230400" indent="-230400"/>
            <a:r>
              <a:rPr lang="pl-PL" sz="1800" b="1" dirty="0"/>
              <a:t>Plan pracy </a:t>
            </a:r>
            <a:r>
              <a:rPr lang="pl-PL" sz="1800" dirty="0"/>
              <a:t>i czas pracy </a:t>
            </a:r>
          </a:p>
          <a:p>
            <a:pPr marL="230400" indent="-230400"/>
            <a:r>
              <a:rPr lang="pl-PL" sz="1800" dirty="0"/>
              <a:t>Ewidencja </a:t>
            </a:r>
            <a:r>
              <a:rPr lang="pl-PL" sz="1800" b="1" dirty="0"/>
              <a:t>delegacji</a:t>
            </a:r>
          </a:p>
          <a:p>
            <a:pPr marL="230400" indent="-230400"/>
            <a:r>
              <a:rPr lang="pl-PL" sz="1800" dirty="0"/>
              <a:t>Rejestracja </a:t>
            </a:r>
            <a:r>
              <a:rPr lang="pl-PL" sz="1800" b="1" dirty="0"/>
              <a:t>czasu pracy </a:t>
            </a:r>
          </a:p>
          <a:p>
            <a:pPr marL="230400" indent="-230400"/>
            <a:r>
              <a:rPr lang="pl-PL" sz="1800" b="1" dirty="0"/>
              <a:t>Szkolenia</a:t>
            </a:r>
            <a:r>
              <a:rPr lang="pl-PL" sz="1800" dirty="0"/>
              <a:t> pracowników </a:t>
            </a:r>
          </a:p>
          <a:p>
            <a:pPr marL="230400" indent="-230400"/>
            <a:r>
              <a:rPr lang="pl-PL" sz="1800" b="1" dirty="0"/>
              <a:t>Ocena</a:t>
            </a:r>
            <a:r>
              <a:rPr lang="pl-PL" sz="1800" dirty="0"/>
              <a:t> pracownika</a:t>
            </a:r>
          </a:p>
          <a:p>
            <a:pPr marL="230400" indent="-230400"/>
            <a:r>
              <a:rPr lang="pl-PL" sz="1800" b="1" dirty="0"/>
              <a:t>Intranet</a:t>
            </a:r>
            <a:r>
              <a:rPr lang="pl-PL" sz="1800" dirty="0"/>
              <a:t> – wydruki z programu </a:t>
            </a:r>
            <a:br>
              <a:rPr lang="pl-PL" sz="1800" dirty="0"/>
            </a:br>
            <a:r>
              <a:rPr lang="pl-PL" sz="1800" dirty="0"/>
              <a:t>kadrowo-płacowego</a:t>
            </a:r>
          </a:p>
          <a:p>
            <a:pPr marL="230400" indent="-230400"/>
            <a:r>
              <a:rPr lang="pl-PL" sz="1800" b="1" dirty="0"/>
              <a:t>Rekrutacja</a:t>
            </a:r>
            <a:r>
              <a:rPr lang="pl-PL" sz="1800" dirty="0"/>
              <a:t> – narzędzie do wewnętrznej</a:t>
            </a:r>
            <a:br>
              <a:rPr lang="pl-PL" sz="1800" dirty="0"/>
            </a:br>
            <a:r>
              <a:rPr lang="pl-PL" sz="1800" dirty="0"/>
              <a:t>i zewnętrznej rekrutacji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967A6EFB-0062-4B9B-9210-E0907B9A4841}"/>
              </a:ext>
            </a:extLst>
          </p:cNvPr>
          <p:cNvSpPr/>
          <p:nvPr/>
        </p:nvSpPr>
        <p:spPr>
          <a:xfrm>
            <a:off x="7589857" y="-29726"/>
            <a:ext cx="4602436" cy="6858000"/>
          </a:xfrm>
          <a:prstGeom prst="rect">
            <a:avLst/>
          </a:prstGeom>
          <a:solidFill>
            <a:srgbClr val="152A9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3599221A-E548-428B-9D5D-1DFD4587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2" y="580"/>
            <a:ext cx="7215175" cy="6857998"/>
          </a:xfrm>
          <a:prstGeom prst="rect">
            <a:avLst/>
          </a:prstGeom>
        </p:spPr>
      </p:pic>
      <p:pic>
        <p:nvPicPr>
          <p:cNvPr id="33" name="Symbol zastępczy obrazu 5">
            <a:extLst>
              <a:ext uri="{FF2B5EF4-FFF2-40B4-BE49-F238E27FC236}">
                <a16:creationId xmlns:a16="http://schemas.microsoft.com/office/drawing/2014/main" id="{9CA89A3F-F50D-4A66-AB73-759930E42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" r="5771"/>
          <a:stretch/>
        </p:blipFill>
        <p:spPr>
          <a:xfrm>
            <a:off x="5239544" y="1116912"/>
            <a:ext cx="6268465" cy="3527577"/>
          </a:xfrm>
          <a:prstGeom prst="roundRect">
            <a:avLst>
              <a:gd name="adj" fmla="val 2234"/>
            </a:avLst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2FF8AFFC-47D7-4EDA-AA32-244FE05C5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528" y="3026399"/>
            <a:ext cx="16599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6124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107188" cy="2684992"/>
          </a:xfrm>
        </p:spPr>
        <p:txBody>
          <a:bodyPr/>
          <a:lstStyle/>
          <a:p>
            <a:r>
              <a:rPr lang="pl-PL" dirty="0"/>
              <a:t>2.2 Aplikacje dla Klientów Biura Rachunkowego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3FBCE6B-2E80-4DA2-89E4-E028ABBD9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accent2"/>
                </a:solidFill>
              </a:rPr>
              <a:t>Comarch ERP Optima</a:t>
            </a:r>
          </a:p>
        </p:txBody>
      </p:sp>
    </p:spTree>
    <p:extLst>
      <p:ext uri="{BB962C8B-B14F-4D97-AF65-F5344CB8AC3E}">
        <p14:creationId xmlns:p14="http://schemas.microsoft.com/office/powerpoint/2010/main" val="938918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BE3F320-13C0-4C7F-A198-12F5FAA5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Modele współpracy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A1AFDB23-3230-4784-8FDC-2DDDBE295EED}"/>
              </a:ext>
            </a:extLst>
          </p:cNvPr>
          <p:cNvSpPr txBox="1">
            <a:spLocks/>
          </p:cNvSpPr>
          <p:nvPr/>
        </p:nvSpPr>
        <p:spPr>
          <a:xfrm>
            <a:off x="723528" y="1916832"/>
            <a:ext cx="5214094" cy="24416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600" dirty="0"/>
              <a:t>Wszystkie Biura Rachunkowe świadczą podobne usługi i muszą rywalizować o Klientów na różne sposoby. </a:t>
            </a:r>
          </a:p>
          <a:p>
            <a:pPr marL="0" indent="0" algn="ctr">
              <a:buNone/>
            </a:pPr>
            <a:r>
              <a:rPr lang="pl-PL" sz="1600" dirty="0"/>
              <a:t>Comarch daje możliwość </a:t>
            </a:r>
            <a:r>
              <a:rPr lang="pl-PL" sz="1600" b="1" dirty="0"/>
              <a:t>podniesienia jakości </a:t>
            </a:r>
            <a:r>
              <a:rPr lang="pl-PL" sz="1600" dirty="0"/>
              <a:t>usług oraz umożliwia </a:t>
            </a:r>
            <a:r>
              <a:rPr lang="pl-PL" sz="1600" b="1" dirty="0"/>
              <a:t>zmniejszenie kosztów</a:t>
            </a:r>
            <a:r>
              <a:rPr lang="pl-PL" sz="1600" dirty="0"/>
              <a:t> dzięki atrakcyjnym warunkom współpracy z Klientami.</a:t>
            </a:r>
          </a:p>
          <a:p>
            <a:pPr marL="0" indent="0" algn="ctr">
              <a:buNone/>
            </a:pPr>
            <a:endParaRPr lang="pl-PL" sz="1600" dirty="0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4DF069A0-60CD-4B55-9BCA-DA4DA25BC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5675" y="797353"/>
            <a:ext cx="3340100" cy="2856993"/>
          </a:xfrm>
          <a:prstGeom prst="rect">
            <a:avLst/>
          </a:prstGeom>
        </p:spPr>
      </p:pic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33C3DB88-3AE8-4426-842F-1195C41EC0BD}"/>
              </a:ext>
            </a:extLst>
          </p:cNvPr>
          <p:cNvSpPr txBox="1">
            <a:spLocks/>
          </p:cNvSpPr>
          <p:nvPr/>
        </p:nvSpPr>
        <p:spPr>
          <a:xfrm>
            <a:off x="6435202" y="4053837"/>
            <a:ext cx="5033270" cy="26366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600" dirty="0"/>
              <a:t>W naszych systemach tam gdzie to możliwe, </a:t>
            </a:r>
            <a:br>
              <a:rPr lang="pl-PL" sz="1600" dirty="0"/>
            </a:br>
            <a:r>
              <a:rPr lang="pl-PL" sz="1600" dirty="0"/>
              <a:t>stawiamy na </a:t>
            </a:r>
            <a:r>
              <a:rPr lang="pl-PL" sz="1600" b="1" dirty="0"/>
              <a:t>rozwiązania self-service</a:t>
            </a:r>
            <a:r>
              <a:rPr lang="pl-PL" sz="1600" dirty="0"/>
              <a:t>. </a:t>
            </a:r>
          </a:p>
          <a:p>
            <a:pPr algn="ctr"/>
            <a:r>
              <a:rPr lang="pl-PL" sz="1600" dirty="0"/>
              <a:t>Dzięki temu każdy przedsiębiorca  może  </a:t>
            </a:r>
            <a:r>
              <a:rPr lang="pl-PL" sz="1600" b="1" dirty="0"/>
              <a:t>natychmiastowo i samodzielnie </a:t>
            </a:r>
            <a:r>
              <a:rPr lang="pl-PL" sz="1600" dirty="0"/>
              <a:t>wykonać wiele codziennych czynności takich jak przygotowanie faktur, zaewidencjowanie kosztów, czy wykonanie analiz BI.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FF43E024-54A0-4BDE-AC21-FF5BE4C39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4765" y="4044709"/>
            <a:ext cx="3935574" cy="281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8140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E90364E-ED15-40A5-8C13-D0C4376921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1038" y="2118064"/>
            <a:ext cx="6221413" cy="4047229"/>
          </a:xfrm>
        </p:spPr>
        <p:txBody>
          <a:bodyPr>
            <a:noAutofit/>
          </a:bodyPr>
          <a:lstStyle/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Handel i Magazyn: </a:t>
            </a:r>
            <a:r>
              <a:rPr kumimoji="0" lang="pl-PL" sz="16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ługa sprzedaży detalicznej i mobilny program do inwentaryzacji.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Rozwiązania mobilne: </a:t>
            </a:r>
            <a:r>
              <a:rPr lang="pl-PL" sz="1650" dirty="0" err="1">
                <a:solidFill>
                  <a:srgbClr val="000000"/>
                </a:solidFill>
              </a:rPr>
              <a:t>ap</a:t>
            </a:r>
            <a:r>
              <a:rPr kumimoji="0" lang="pl-PL" sz="16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likacje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na urządzenia mobilne pozwalające na dostęp z każdego miejsca. 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sz="1650" b="1" dirty="0">
                <a:solidFill>
                  <a:schemeClr val="accent2"/>
                </a:solidFill>
              </a:rPr>
              <a:t>CRM i serwis: </a:t>
            </a:r>
            <a:r>
              <a:rPr lang="pl-PL" sz="1650" dirty="0">
                <a:solidFill>
                  <a:srgbClr val="000000"/>
                </a:solidFill>
              </a:rPr>
              <a:t>narzędzia do obsługi kontaktów z Klientami oraz tworzenia ofert i obsługi serwisowej.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sz="1650" b="1" dirty="0">
                <a:solidFill>
                  <a:schemeClr val="accent2"/>
                </a:solidFill>
              </a:rPr>
              <a:t>Sprzedaż w Internecie</a:t>
            </a:r>
            <a:r>
              <a:rPr kumimoji="0" lang="pl-PL" sz="165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pl-PL" sz="1650" dirty="0">
                <a:solidFill>
                  <a:srgbClr val="000000"/>
                </a:solidFill>
              </a:rPr>
              <a:t>r</a:t>
            </a:r>
            <a:r>
              <a:rPr kumimoji="0" lang="pl-PL" sz="16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ozwiązania</a:t>
            </a: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skutecznej sprzedaży </a:t>
            </a:r>
            <a:b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kanale internetowym.</a:t>
            </a:r>
          </a:p>
          <a:p>
            <a:pPr marL="230400" marR="0" lvl="0" indent="-230400" algn="l" defTabSz="914400" rtl="0" eaLnBrk="1" fontAlgn="auto" latinLnBrk="0" hangingPunct="1"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sz="1650" b="1" dirty="0">
                <a:solidFill>
                  <a:schemeClr val="accent2"/>
                </a:solidFill>
              </a:rPr>
              <a:t>Raportowanie i Analizy: </a:t>
            </a:r>
            <a:r>
              <a:rPr lang="pl-PL" sz="1650" dirty="0">
                <a:solidFill>
                  <a:srgbClr val="000000"/>
                </a:solidFill>
              </a:rPr>
              <a:t>narzędzia do budowy analiz i raportów dostępne w przeglądarce i stacjonarnie.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EA849B-13E7-4688-AC09-2A5AEF5B0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1038" y="260648"/>
            <a:ext cx="5991224" cy="1497613"/>
          </a:xfrm>
        </p:spPr>
        <p:txBody>
          <a:bodyPr>
            <a:normAutofit/>
          </a:bodyPr>
          <a:lstStyle/>
          <a:p>
            <a:r>
              <a:rPr lang="pl-PL" sz="3600" dirty="0"/>
              <a:t>Comarch ERP Optima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E285AA2F-AB28-46CA-80C0-34524CFCA7C2}"/>
              </a:ext>
            </a:extLst>
          </p:cNvPr>
          <p:cNvCxnSpPr>
            <a:cxnSpLocks/>
          </p:cNvCxnSpPr>
          <p:nvPr/>
        </p:nvCxnSpPr>
        <p:spPr>
          <a:xfrm flipH="1">
            <a:off x="681039" y="1885894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B3AC80DB-9A7C-452B-94D7-FC8EA1BFEF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56" b="356"/>
          <a:stretch>
            <a:fillRect/>
          </a:stretch>
        </p:blipFill>
        <p:spPr>
          <a:xfrm>
            <a:off x="7593013" y="0"/>
            <a:ext cx="4598987" cy="6858000"/>
          </a:xfrm>
        </p:spPr>
      </p:pic>
    </p:spTree>
    <p:extLst>
      <p:ext uri="{BB962C8B-B14F-4D97-AF65-F5344CB8AC3E}">
        <p14:creationId xmlns:p14="http://schemas.microsoft.com/office/powerpoint/2010/main" val="3063118135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34473C4-96A2-47E0-B4BE-E6BE114B3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83" y="332656"/>
            <a:ext cx="3913158" cy="1800437"/>
          </a:xfrm>
        </p:spPr>
        <p:txBody>
          <a:bodyPr/>
          <a:lstStyle/>
          <a:p>
            <a:r>
              <a:rPr lang="pl-PL" sz="3600" dirty="0"/>
              <a:t>Comarch ERP Optima </a:t>
            </a:r>
            <a:endParaRPr lang="pl-PL" dirty="0"/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BCCA9134-521D-4C66-A74E-DA90D173DADF}"/>
              </a:ext>
            </a:extLst>
          </p:cNvPr>
          <p:cNvSpPr txBox="1">
            <a:spLocks/>
          </p:cNvSpPr>
          <p:nvPr/>
        </p:nvSpPr>
        <p:spPr>
          <a:xfrm>
            <a:off x="681037" y="2528781"/>
            <a:ext cx="4148138" cy="1800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/>
            <a:r>
              <a:rPr lang="pl-PL" sz="1600" dirty="0">
                <a:solidFill>
                  <a:sysClr val="windowText" lastClr="000000"/>
                </a:solidFill>
              </a:rPr>
              <a:t>Program dostępny w modelu </a:t>
            </a:r>
            <a:r>
              <a:rPr lang="pl-PL" sz="1600" b="1" dirty="0">
                <a:solidFill>
                  <a:schemeClr val="accent1"/>
                </a:solidFill>
              </a:rPr>
              <a:t>stacjonarnym</a:t>
            </a:r>
            <a:r>
              <a:rPr lang="pl-PL" sz="1600" dirty="0">
                <a:solidFill>
                  <a:sysClr val="windowText" lastClr="000000"/>
                </a:solidFill>
              </a:rPr>
              <a:t> oraz w </a:t>
            </a:r>
            <a:r>
              <a:rPr lang="pl-PL" sz="1600" b="1" dirty="0">
                <a:solidFill>
                  <a:schemeClr val="accent1"/>
                </a:solidFill>
              </a:rPr>
              <a:t>chmurze</a:t>
            </a:r>
            <a:r>
              <a:rPr lang="pl-PL" sz="1600" dirty="0">
                <a:solidFill>
                  <a:sysClr val="windowText" lastClr="000000"/>
                </a:solidFill>
              </a:rPr>
              <a:t> (model abonamentowy), dzięki czemu użytkownicy mogą zarządzać procesami w firmie </a:t>
            </a:r>
            <a:r>
              <a:rPr lang="pl-PL" sz="1600" b="1" dirty="0">
                <a:solidFill>
                  <a:schemeClr val="accent1"/>
                </a:solidFill>
              </a:rPr>
              <a:t>przez Internet </a:t>
            </a:r>
            <a:br>
              <a:rPr lang="pl-PL" sz="1600" b="1" dirty="0">
                <a:solidFill>
                  <a:schemeClr val="accent1"/>
                </a:solidFill>
              </a:rPr>
            </a:br>
            <a:r>
              <a:rPr lang="pl-PL" sz="1600" dirty="0"/>
              <a:t>z dowolnego miejsca.</a:t>
            </a:r>
          </a:p>
        </p:txBody>
      </p:sp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143EFDC1-C05F-4D91-A3DE-33BD16027EFE}"/>
              </a:ext>
            </a:extLst>
          </p:cNvPr>
          <p:cNvSpPr txBox="1">
            <a:spLocks/>
          </p:cNvSpPr>
          <p:nvPr/>
        </p:nvSpPr>
        <p:spPr>
          <a:xfrm>
            <a:off x="681038" y="4509120"/>
            <a:ext cx="4148138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None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/>
            <a:r>
              <a:rPr lang="pl-PL" sz="1600" dirty="0">
                <a:solidFill>
                  <a:sysClr val="windowText" lastClr="000000"/>
                </a:solidFill>
              </a:rPr>
              <a:t>Najpopularniejszy w Polsce program dla małych i średnich firm z którego korzysta już </a:t>
            </a:r>
            <a:r>
              <a:rPr lang="pl-PL" sz="1600" b="1" dirty="0">
                <a:solidFill>
                  <a:schemeClr val="accent1"/>
                </a:solidFill>
              </a:rPr>
              <a:t>70 000 Klientów.</a:t>
            </a:r>
          </a:p>
        </p:txBody>
      </p:sp>
      <p:pic>
        <p:nvPicPr>
          <p:cNvPr id="16" name="Symbol zastępczy obrazu 15">
            <a:extLst>
              <a:ext uri="{FF2B5EF4-FFF2-40B4-BE49-F238E27FC236}">
                <a16:creationId xmlns:a16="http://schemas.microsoft.com/office/drawing/2014/main" id="{E0D24B91-6A12-4C90-BDC3-4D174BEFC2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977" b="1977"/>
          <a:stretch/>
        </p:blipFill>
        <p:spPr>
          <a:xfrm>
            <a:off x="5242498" y="1126303"/>
            <a:ext cx="6268465" cy="3527577"/>
          </a:xfrm>
        </p:spPr>
      </p:pic>
    </p:spTree>
    <p:extLst>
      <p:ext uri="{BB962C8B-B14F-4D97-AF65-F5344CB8AC3E}">
        <p14:creationId xmlns:p14="http://schemas.microsoft.com/office/powerpoint/2010/main" val="160299173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107188" cy="2684992"/>
          </a:xfrm>
        </p:spPr>
        <p:txBody>
          <a:bodyPr/>
          <a:lstStyle/>
          <a:p>
            <a:r>
              <a:rPr lang="pl-PL" dirty="0"/>
              <a:t>Aplikacje dla Klientów Biura Rachunkowego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3FBCE6B-2E80-4DA2-89E4-E028ABBD9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1"/>
            <a:ext cx="6681787" cy="1411974"/>
          </a:xfrm>
        </p:spPr>
        <p:txBody>
          <a:bodyPr>
            <a:normAutofit/>
          </a:bodyPr>
          <a:lstStyle/>
          <a:p>
            <a:r>
              <a:rPr lang="pl-PL" dirty="0"/>
              <a:t>Comarch ERP Optima</a:t>
            </a:r>
          </a:p>
          <a:p>
            <a:r>
              <a:rPr lang="pl-PL" b="1" dirty="0">
                <a:solidFill>
                  <a:schemeClr val="accent2"/>
                </a:solidFill>
              </a:rPr>
              <a:t>Comarch Moje BR</a:t>
            </a:r>
          </a:p>
          <a:p>
            <a:endParaRPr lang="pl-PL" b="1" dirty="0">
              <a:solidFill>
                <a:srgbClr val="006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56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3D663B-A444-40F2-BDFC-9C7A17C6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40672"/>
            <a:ext cx="10829924" cy="697533"/>
          </a:xfrm>
        </p:spPr>
        <p:txBody>
          <a:bodyPr>
            <a:normAutofit/>
          </a:bodyPr>
          <a:lstStyle/>
          <a:p>
            <a:r>
              <a:rPr lang="pl-PL" sz="3400" dirty="0"/>
              <a:t>Dla kogo Comarch Moje Biuro Rachunkowe?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7EE9564D-526E-4078-9CC1-84F88100CCB6}"/>
              </a:ext>
            </a:extLst>
          </p:cNvPr>
          <p:cNvSpPr txBox="1">
            <a:spLocks/>
          </p:cNvSpPr>
          <p:nvPr/>
        </p:nvSpPr>
        <p:spPr>
          <a:xfrm>
            <a:off x="935311" y="1964523"/>
            <a:ext cx="4824536" cy="22035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000" b="1" dirty="0"/>
              <a:t>Jednoosobowa Działalność Gospodarcza </a:t>
            </a:r>
          </a:p>
          <a:p>
            <a:pPr marL="0" indent="0" algn="ctr">
              <a:buNone/>
            </a:pPr>
            <a:endParaRPr lang="pl-PL" sz="2000" b="1" dirty="0"/>
          </a:p>
          <a:p>
            <a:pPr marL="0" indent="0" algn="ctr">
              <a:buNone/>
            </a:pPr>
            <a:endParaRPr lang="pl-PL" sz="1600" dirty="0"/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20A78D93-BF3B-423F-BB02-2C961FEE0A97}"/>
              </a:ext>
            </a:extLst>
          </p:cNvPr>
          <p:cNvSpPr txBox="1">
            <a:spLocks/>
          </p:cNvSpPr>
          <p:nvPr/>
        </p:nvSpPr>
        <p:spPr>
          <a:xfrm>
            <a:off x="6900863" y="2021942"/>
            <a:ext cx="3916363" cy="6975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000" b="1" dirty="0"/>
              <a:t>Biura Rachunkowe</a:t>
            </a:r>
          </a:p>
          <a:p>
            <a:pPr marL="0" indent="0" algn="ctr">
              <a:buNone/>
            </a:pPr>
            <a:endParaRPr lang="pl-PL" sz="1600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FFE172F1-8933-4B5D-9956-3078E044C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9973" y="2925536"/>
            <a:ext cx="3831129" cy="24259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773A362F-68E1-4D91-A3E0-1F5B714FC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73287" y="3120167"/>
            <a:ext cx="2085975" cy="2447925"/>
          </a:xfrm>
          <a:prstGeom prst="rect">
            <a:avLst/>
          </a:prstGeom>
        </p:spPr>
      </p:pic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6DFD55B5-D68E-47CE-AE0D-EE7F9CED1CD0}"/>
              </a:ext>
            </a:extLst>
          </p:cNvPr>
          <p:cNvSpPr/>
          <p:nvPr/>
        </p:nvSpPr>
        <p:spPr>
          <a:xfrm>
            <a:off x="1371600" y="1700809"/>
            <a:ext cx="3917950" cy="4320480"/>
          </a:xfrm>
          <a:prstGeom prst="roundRect">
            <a:avLst>
              <a:gd name="adj" fmla="val 2305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312F706B-17EE-43AB-BA88-9F8D8668BD6F}"/>
              </a:ext>
            </a:extLst>
          </p:cNvPr>
          <p:cNvSpPr/>
          <p:nvPr/>
        </p:nvSpPr>
        <p:spPr>
          <a:xfrm>
            <a:off x="6900863" y="1700809"/>
            <a:ext cx="3917950" cy="4320480"/>
          </a:xfrm>
          <a:prstGeom prst="roundRect">
            <a:avLst>
              <a:gd name="adj" fmla="val 2305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8796599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E90364E-ED15-40A5-8C13-D0C4376921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19736" y="2013528"/>
            <a:ext cx="6480919" cy="5184572"/>
          </a:xfrm>
        </p:spPr>
        <p:txBody>
          <a:bodyPr>
            <a:noAutofit/>
          </a:bodyPr>
          <a:lstStyle/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Wystawianie faktur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 pomocą telefonu </a:t>
            </a:r>
          </a:p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Nowoczesny 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system OCR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odczytujący dokumenty </a:t>
            </a:r>
            <a:b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 zdjęć i plików</a:t>
            </a:r>
            <a:endParaRPr lang="pl-PL" dirty="0">
              <a:solidFill>
                <a:srgbClr val="000000"/>
              </a:solidFill>
            </a:endParaRPr>
          </a:p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Bieżąca 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kontrola zobowiązań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wobec kontrahentów</a:t>
            </a:r>
          </a:p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Informacje o płatnościach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ZUS i US </a:t>
            </a:r>
          </a:p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W całości </a:t>
            </a:r>
            <a:r>
              <a:rPr lang="pl-PL" b="1" dirty="0">
                <a:solidFill>
                  <a:srgbClr val="000000"/>
                </a:solidFill>
              </a:rPr>
              <a:t>darmowe</a:t>
            </a:r>
            <a:r>
              <a:rPr lang="pl-PL" dirty="0">
                <a:solidFill>
                  <a:srgbClr val="000000"/>
                </a:solidFill>
              </a:rPr>
              <a:t> oprogramowanie</a:t>
            </a:r>
          </a:p>
          <a:p>
            <a:pPr marL="230400" marR="0" lvl="0" indent="-23040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Mobilna aplikacja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 telefony z systemem </a:t>
            </a:r>
            <a:b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Android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i 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iOS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EA849B-13E7-4688-AC09-2A5AEF5B0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19737" y="260648"/>
            <a:ext cx="5991224" cy="1497613"/>
          </a:xfrm>
        </p:spPr>
        <p:txBody>
          <a:bodyPr>
            <a:normAutofit/>
          </a:bodyPr>
          <a:lstStyle/>
          <a:p>
            <a:r>
              <a:rPr lang="pl-PL" sz="3600" dirty="0"/>
              <a:t>Comarch Moje BR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E285AA2F-AB28-46CA-80C0-34524CFCA7C2}"/>
              </a:ext>
            </a:extLst>
          </p:cNvPr>
          <p:cNvCxnSpPr>
            <a:cxnSpLocks/>
          </p:cNvCxnSpPr>
          <p:nvPr/>
        </p:nvCxnSpPr>
        <p:spPr>
          <a:xfrm flipH="1">
            <a:off x="5519738" y="1885894"/>
            <a:ext cx="1949449" cy="0"/>
          </a:xfrm>
          <a:prstGeom prst="line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496F7857-935C-466D-957D-23872B4C8A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57522" r="20124"/>
          <a:stretch/>
        </p:blipFill>
        <p:spPr>
          <a:xfrm>
            <a:off x="0" y="0"/>
            <a:ext cx="4598988" cy="6858000"/>
          </a:xfrm>
        </p:spPr>
      </p:pic>
    </p:spTree>
    <p:extLst>
      <p:ext uri="{BB962C8B-B14F-4D97-AF65-F5344CB8AC3E}">
        <p14:creationId xmlns:p14="http://schemas.microsoft.com/office/powerpoint/2010/main" val="3790409751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7920880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b="1" dirty="0"/>
              <a:t>Darmowe konto</a:t>
            </a:r>
            <a:endParaRPr lang="pl-PL" sz="2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7BEE9F0-E422-41B7-8EF9-FC0D95A81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4" y="1305419"/>
            <a:ext cx="2715609" cy="496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9411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856984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b="1" dirty="0"/>
              <a:t>Wyszukiwarka Biur Rachunkowych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63417A5F-8BAB-4E84-9359-313890A06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1628800"/>
            <a:ext cx="5111452" cy="40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32327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6B5AA79-212B-4B7B-B64B-1A137FD8F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79" r="25879"/>
          <a:stretch/>
        </p:blipFill>
        <p:spPr>
          <a:xfrm>
            <a:off x="7752184" y="829409"/>
            <a:ext cx="3872020" cy="60212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495215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b="1" dirty="0"/>
              <a:t>Bezpłatne i błyskawiczne wystawianie faktur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662772350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568952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b="1" dirty="0"/>
              <a:t>Wbudowany system OCR</a:t>
            </a:r>
            <a:endParaRPr lang="pl-PL" sz="20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BFF500-70C9-460E-A0D0-FEC9D59F5A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29" r="28629"/>
          <a:stretch/>
        </p:blipFill>
        <p:spPr>
          <a:xfrm>
            <a:off x="7968208" y="803966"/>
            <a:ext cx="3467902" cy="608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9004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568952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system OCR </a:t>
            </a:r>
          </a:p>
          <a:p>
            <a:pPr>
              <a:buClr>
                <a:schemeClr val="accent1"/>
              </a:buClr>
            </a:pPr>
            <a:r>
              <a:rPr lang="pl-PL" sz="2000" b="1" dirty="0"/>
              <a:t>Bieżąca kontrola zobowiązań, w tym (US i ZUS)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6984291-945A-43E1-8DD7-715D5CC659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63" r="26163"/>
          <a:stretch/>
        </p:blipFill>
        <p:spPr>
          <a:xfrm>
            <a:off x="7752184" y="792945"/>
            <a:ext cx="3872018" cy="609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5417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496944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system OCR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Bieżąca kontrola zobowiązań, w tym (US i ZUS)</a:t>
            </a:r>
            <a:endParaRPr lang="pl-PL" sz="2000" b="1" dirty="0"/>
          </a:p>
          <a:p>
            <a:pPr>
              <a:buClr>
                <a:schemeClr val="accent1"/>
              </a:buClr>
            </a:pPr>
            <a:r>
              <a:rPr lang="pl-PL" sz="2000" b="1" dirty="0"/>
              <a:t>Mobilna informacja o stanie firmy</a:t>
            </a:r>
            <a:endParaRPr lang="pl-PL" sz="2000" dirty="0"/>
          </a:p>
        </p:txBody>
      </p:sp>
      <p:pic>
        <p:nvPicPr>
          <p:cNvPr id="4" name="Obraz 5">
            <a:extLst>
              <a:ext uri="{FF2B5EF4-FFF2-40B4-BE49-F238E27FC236}">
                <a16:creationId xmlns:a16="http://schemas.microsoft.com/office/drawing/2014/main" id="{A6BF300A-1FCA-4862-B532-8B2FBD31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1047820"/>
            <a:ext cx="2751534" cy="5277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60478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430587" cy="5256584"/>
          </a:xfrm>
        </p:spPr>
        <p:txBody>
          <a:bodyPr>
            <a:no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system OCR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Bieżąca kontrola zobowiązań, w tym (US i ZUS)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Mobilna informacja o stanie firmy</a:t>
            </a:r>
          </a:p>
          <a:p>
            <a:pPr>
              <a:buClr>
                <a:schemeClr val="accent1"/>
              </a:buClr>
            </a:pPr>
            <a:r>
              <a:rPr lang="pl-PL" sz="2000" b="1" dirty="0"/>
              <a:t>Bezproblemowa migracja danych na kolejne systemy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0FF169BB-6227-46C2-8DCF-7BEFD811E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719" y="2996952"/>
            <a:ext cx="3865281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44259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556792"/>
            <a:ext cx="8712969" cy="5373215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system OCR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Bieżąca kontrola zobowiązań, w tym (US i ZUS)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Mobilna informacja o stanie firmy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Bezproblemowa migracja danych na kolejne systemy ERP</a:t>
            </a:r>
            <a:endParaRPr lang="pl-PL" sz="2000" b="1" dirty="0"/>
          </a:p>
          <a:p>
            <a:pPr>
              <a:buClr>
                <a:schemeClr val="accent1"/>
              </a:buClr>
            </a:pPr>
            <a:r>
              <a:rPr lang="pl-PL" sz="2000" b="1" dirty="0"/>
              <a:t>Wbudowany komunikator do wymiany informacji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1892218-F43B-41A4-8523-44D46678B5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02" b="8000"/>
          <a:stretch/>
        </p:blipFill>
        <p:spPr>
          <a:xfrm>
            <a:off x="8616280" y="1356398"/>
            <a:ext cx="2471108" cy="492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861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E358B-5721-49D8-99AA-FE039D61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przedsiębiorców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34426-1E30-440B-9E53-CF161EE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91" y="1556792"/>
            <a:ext cx="8547604" cy="46085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pl-PL" sz="2000" dirty="0"/>
              <a:t>Darmowe konto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Wyszukiwarka Biur Rachunkowych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Bezpłatne i błyskawiczne wystawianie faktur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system OCR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Bieżąca kontrola zobowiązań, w tym (US i ZUS)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Mobilna informacja o stanie firmy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Bezproblemowa migracja danych na kolejne systemy</a:t>
            </a:r>
          </a:p>
          <a:p>
            <a:pPr>
              <a:buClr>
                <a:schemeClr val="accent1"/>
              </a:buClr>
            </a:pPr>
            <a:r>
              <a:rPr lang="pl-PL" sz="2000" dirty="0"/>
              <a:t>Wbudowany komunikator do wymiany informacji</a:t>
            </a:r>
            <a:endParaRPr lang="pl-PL" sz="2000" b="1" dirty="0"/>
          </a:p>
          <a:p>
            <a:pPr>
              <a:buClr>
                <a:schemeClr val="accent1"/>
              </a:buClr>
            </a:pPr>
            <a:r>
              <a:rPr lang="pl-PL" sz="2000" b="1" dirty="0"/>
              <a:t>Kompatybilność z systemami Android i IOS 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B4B3256-1477-45FE-B6ED-6C555B907BEF}"/>
              </a:ext>
            </a:extLst>
          </p:cNvPr>
          <p:cNvGrpSpPr/>
          <p:nvPr/>
        </p:nvGrpSpPr>
        <p:grpSpPr>
          <a:xfrm>
            <a:off x="8760296" y="1624940"/>
            <a:ext cx="2887834" cy="3760501"/>
            <a:chOff x="8470246" y="1624940"/>
            <a:chExt cx="2887834" cy="3760501"/>
          </a:xfrm>
        </p:grpSpPr>
        <p:pic>
          <p:nvPicPr>
            <p:cNvPr id="9" name="Picture 2" descr="Uszanowanko Programowanko - największy meetup IT na Śląsku">
              <a:extLst>
                <a:ext uri="{FF2B5EF4-FFF2-40B4-BE49-F238E27FC236}">
                  <a16:creationId xmlns:a16="http://schemas.microsoft.com/office/drawing/2014/main" id="{6A454B1A-0A62-4948-9B31-5E5A7B939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0246" y="4049067"/>
              <a:ext cx="2887834" cy="1336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Android – Google Play Protect">
              <a:extLst>
                <a:ext uri="{FF2B5EF4-FFF2-40B4-BE49-F238E27FC236}">
                  <a16:creationId xmlns:a16="http://schemas.microsoft.com/office/drawing/2014/main" id="{B27726F4-9E29-4127-AFB4-D3DEA03C79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82" t="13919" r="29382" b="13919"/>
            <a:stretch/>
          </p:blipFill>
          <p:spPr bwMode="auto">
            <a:xfrm>
              <a:off x="8727918" y="1624940"/>
              <a:ext cx="2409956" cy="2108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8636749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BE7D75-8E63-4D2C-9440-2A04BE5B0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Moje Biuro Rachunkowe – korzyści dla Biur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86C392-C563-4781-9B3D-0E896DEF5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5899" y="1484784"/>
            <a:ext cx="8956725" cy="3171422"/>
          </a:xfrm>
        </p:spPr>
        <p:txBody>
          <a:bodyPr>
            <a:normAutofit/>
          </a:bodyPr>
          <a:lstStyle/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2000" dirty="0"/>
              <a:t>Natychmiastowa wysyłka faktur sprzedażowych do Comarch ERP Optima.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2000" dirty="0"/>
              <a:t>Gotowe faktury kosztowe, wymagające jedynie weryfikacji przez księgowego. 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2000" dirty="0"/>
              <a:t>Bezzwłoczna informacja zwrotna do przedsiębiorcy o podatkach oraz płatnościach za usługi księgowe.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2000" dirty="0"/>
              <a:t>Bezproblemowa i natychmiastowa migracja danych do Comarch ERP XT.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r>
              <a:rPr lang="pl-PL" sz="2000" dirty="0"/>
              <a:t>Nowi klienci pochodzący z wyszukiwarki Biur Rachunkowych. </a:t>
            </a:r>
          </a:p>
          <a:p>
            <a:pPr marL="230400" indent="-230400">
              <a:buFont typeface="Wingdings" panose="05000000000000000000" pitchFamily="2" charset="2"/>
              <a:buChar char="§"/>
            </a:pPr>
            <a:endParaRPr lang="pl-PL" sz="200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05860E3-8F56-48EE-A781-4A6347A7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965" y="5018086"/>
            <a:ext cx="7290119" cy="13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98872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8107188" cy="2684992"/>
          </a:xfrm>
        </p:spPr>
        <p:txBody>
          <a:bodyPr/>
          <a:lstStyle/>
          <a:p>
            <a:r>
              <a:rPr lang="pl-PL" dirty="0"/>
              <a:t>Aplikacje dla Klientów Biura Rachunkowego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3FBCE6B-2E80-4DA2-89E4-E028ABBD9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3544201"/>
            <a:ext cx="6681787" cy="1411974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Comarch ERP Optima</a:t>
            </a:r>
          </a:p>
          <a:p>
            <a:r>
              <a:rPr lang="pl-PL" dirty="0"/>
              <a:t>Comarch Moje BR</a:t>
            </a:r>
          </a:p>
          <a:p>
            <a:r>
              <a:rPr lang="pl-PL" b="1" dirty="0">
                <a:solidFill>
                  <a:schemeClr val="accent2"/>
                </a:solidFill>
              </a:rPr>
              <a:t>Comarch ERP XT</a:t>
            </a:r>
          </a:p>
        </p:txBody>
      </p:sp>
    </p:spTree>
    <p:extLst>
      <p:ext uri="{BB962C8B-B14F-4D97-AF65-F5344CB8AC3E}">
        <p14:creationId xmlns:p14="http://schemas.microsoft.com/office/powerpoint/2010/main" val="39855699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0F237F34-AC44-424E-B92D-7674D1763CEB}"/>
              </a:ext>
            </a:extLst>
          </p:cNvPr>
          <p:cNvSpPr/>
          <p:nvPr/>
        </p:nvSpPr>
        <p:spPr>
          <a:xfrm>
            <a:off x="7589857" y="-29726"/>
            <a:ext cx="4602436" cy="6858000"/>
          </a:xfrm>
          <a:prstGeom prst="rect">
            <a:avLst/>
          </a:prstGeom>
          <a:solidFill>
            <a:srgbClr val="152A9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447FD7C-85F7-48BC-9954-926A2637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656" y="1529644"/>
            <a:ext cx="7895232" cy="391933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583AE75-B391-401F-91A7-94AE13B8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Comarch ERP XT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40490F-BBC9-4DBF-84A7-B684E1CDC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484784"/>
            <a:ext cx="5299074" cy="4824536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</a:pPr>
            <a:r>
              <a:rPr lang="pl-PL" sz="1600" b="1" dirty="0"/>
              <a:t>Profesjonalny moduł dla Mikroprzedsiębiorcy.</a:t>
            </a:r>
          </a:p>
          <a:p>
            <a:pPr marL="230400" indent="-230400">
              <a:lnSpc>
                <a:spcPct val="130000"/>
              </a:lnSpc>
              <a:spcBef>
                <a:spcPts val="200"/>
              </a:spcBef>
            </a:pPr>
            <a:r>
              <a:rPr lang="pl-PL" sz="1600" dirty="0"/>
              <a:t>Możliwość elektronicznej wymiany danych </a:t>
            </a:r>
            <a:br>
              <a:rPr lang="pl-PL" sz="1600" dirty="0"/>
            </a:br>
            <a:r>
              <a:rPr lang="pl-PL" sz="1600" dirty="0"/>
              <a:t>z  Biurem Rachunkowym.</a:t>
            </a:r>
          </a:p>
          <a:p>
            <a:pPr marL="230400" indent="-230400">
              <a:lnSpc>
                <a:spcPct val="130000"/>
              </a:lnSpc>
              <a:spcBef>
                <a:spcPts val="200"/>
              </a:spcBef>
            </a:pPr>
            <a:r>
              <a:rPr lang="pl-PL" sz="1600" dirty="0"/>
              <a:t>Szeroki katalog funkcjonalności niezbędnych </a:t>
            </a:r>
            <a:br>
              <a:rPr lang="pl-PL" sz="1600" dirty="0"/>
            </a:br>
            <a:r>
              <a:rPr lang="pl-PL" sz="1600" dirty="0"/>
              <a:t>do prowadzenia biznesu: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Faktury (sprzedaż/marża/waluty obce i inne)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Paragony 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Gospodarka Magazynowa 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Księgowość (KPiR oraz KH) 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Moduł Kasowo-Bankowy 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Analizy finansowe i raporty </a:t>
            </a:r>
          </a:p>
          <a:p>
            <a:pPr marL="720000" lvl="1" indent="-180000">
              <a:spcBef>
                <a:spcPts val="0"/>
              </a:spcBef>
              <a:spcAft>
                <a:spcPts val="200"/>
              </a:spcAft>
            </a:pPr>
            <a:r>
              <a:rPr lang="pl-PL" sz="1500" dirty="0"/>
              <a:t>Kalendarz </a:t>
            </a:r>
          </a:p>
          <a:p>
            <a:pPr marL="230400" indent="-230400">
              <a:lnSpc>
                <a:spcPct val="130000"/>
              </a:lnSpc>
              <a:spcBef>
                <a:spcPts val="200"/>
              </a:spcBef>
            </a:pPr>
            <a:r>
              <a:rPr lang="pl-PL" sz="1600" dirty="0"/>
              <a:t>Dostęp o każdej porze i w każdym miejscu dzięki mobilnym aplikacjom oraz dostępowi z przeglądarki.</a:t>
            </a:r>
          </a:p>
        </p:txBody>
      </p:sp>
      <p:pic>
        <p:nvPicPr>
          <p:cNvPr id="5" name="Symbol zastępczy obrazu 5">
            <a:extLst>
              <a:ext uri="{FF2B5EF4-FFF2-40B4-BE49-F238E27FC236}">
                <a16:creationId xmlns:a16="http://schemas.microsoft.com/office/drawing/2014/main" id="{67A46C43-AE77-4089-BB5A-37CACD4EDF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" r="-414" b="9827"/>
          <a:stretch/>
        </p:blipFill>
        <p:spPr>
          <a:xfrm>
            <a:off x="6812311" y="1628800"/>
            <a:ext cx="6268465" cy="3527577"/>
          </a:xfrm>
          <a:prstGeom prst="roundRect">
            <a:avLst>
              <a:gd name="adj" fmla="val 2234"/>
            </a:avLst>
          </a:prstGeom>
        </p:spPr>
      </p:pic>
    </p:spTree>
    <p:extLst>
      <p:ext uri="{BB962C8B-B14F-4D97-AF65-F5344CB8AC3E}">
        <p14:creationId xmlns:p14="http://schemas.microsoft.com/office/powerpoint/2010/main" val="607091105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FC9AAF-F9BD-4D0D-A296-8BAE7682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Klient Comarch ERP XT – Raport BI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E688685-9BCC-4271-9728-C33010B9C8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228600" lvl="0" indent="-228600">
              <a:buFont typeface="Wingdings" pitchFamily="2" charset="2"/>
              <a:buChar char="§"/>
            </a:pPr>
            <a:r>
              <a:rPr lang="pl-PL" sz="1800" dirty="0">
                <a:solidFill>
                  <a:srgbClr val="000000"/>
                </a:solidFill>
              </a:rPr>
              <a:t>Umożliwia na bieżąco analizę trendów </a:t>
            </a:r>
            <a:br>
              <a:rPr lang="pl-PL" sz="1800" dirty="0">
                <a:solidFill>
                  <a:srgbClr val="000000"/>
                </a:solidFill>
              </a:rPr>
            </a:br>
            <a:r>
              <a:rPr lang="pl-PL" sz="1800" dirty="0">
                <a:solidFill>
                  <a:srgbClr val="000000"/>
                </a:solidFill>
              </a:rPr>
              <a:t>w sprzedaży, zarządzanie należnościami </a:t>
            </a:r>
            <a:br>
              <a:rPr lang="pl-PL" sz="1800" dirty="0">
                <a:solidFill>
                  <a:srgbClr val="000000"/>
                </a:solidFill>
              </a:rPr>
            </a:br>
            <a:r>
              <a:rPr lang="pl-PL" sz="1800" dirty="0">
                <a:solidFill>
                  <a:srgbClr val="000000"/>
                </a:solidFill>
              </a:rPr>
              <a:t>i kontrolowanie rentowności w przystępnych raportach.</a:t>
            </a:r>
          </a:p>
          <a:p>
            <a:pPr marL="228600" lvl="0" indent="-228600">
              <a:buFont typeface="Wingdings" pitchFamily="2" charset="2"/>
              <a:buChar char="§"/>
            </a:pPr>
            <a:r>
              <a:rPr lang="pl-PL" sz="1800" dirty="0">
                <a:solidFill>
                  <a:srgbClr val="000000"/>
                </a:solidFill>
              </a:rPr>
              <a:t>Obsługa raportów Business Intelligence nie wymaga zaawansowanej wiedzy technicznej.</a:t>
            </a:r>
          </a:p>
        </p:txBody>
      </p:sp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25DC12CC-50FA-42FD-9168-8ABAB2BF8A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" r="22"/>
          <a:stretch/>
        </p:blipFill>
        <p:spPr>
          <a:xfrm>
            <a:off x="6840517" y="1628799"/>
            <a:ext cx="6215184" cy="3497580"/>
          </a:xfrm>
        </p:spPr>
      </p:pic>
    </p:spTree>
    <p:extLst>
      <p:ext uri="{BB962C8B-B14F-4D97-AF65-F5344CB8AC3E}">
        <p14:creationId xmlns:p14="http://schemas.microsoft.com/office/powerpoint/2010/main" val="3757271728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CCD605-C7CB-4228-89B1-8C3B0766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Comarch ERP XT – kompletny ekosystem dla </a:t>
            </a:r>
            <a:r>
              <a:rPr lang="pl-PL" dirty="0" err="1"/>
              <a:t>Mikrofirmy</a:t>
            </a:r>
            <a:endParaRPr lang="pl-PL" dirty="0"/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DCC244F7-65A8-4BFE-B2D3-389DC9B16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457" y="2204864"/>
            <a:ext cx="4783111" cy="316835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DAE2BE6-7768-4343-A7CE-3D00057F536B}"/>
              </a:ext>
            </a:extLst>
          </p:cNvPr>
          <p:cNvSpPr txBox="1"/>
          <p:nvPr/>
        </p:nvSpPr>
        <p:spPr>
          <a:xfrm>
            <a:off x="5289550" y="1484784"/>
            <a:ext cx="6128630" cy="4742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POS 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– Szybka sprzedaż detaliczna w sklepie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OCR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 – automatyczne wprowadzanie faktur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Comarch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BI Point 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– analiza wyników firmy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Comarch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IBARD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 – wirtualny dysk w chmurze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Pełna Usługa księgowa 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– Wybierz Biuro Rachunkowe i korzystaj z pełnej funkcjonalności programu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Comarch e-Sklep 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– sklep internetowy w pełni zintegrowany z Comarch ERP XT </a:t>
            </a:r>
          </a:p>
          <a:p>
            <a:pPr marL="230400" indent="-2304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pl-PL" sz="2000" b="1" dirty="0">
                <a:latin typeface="Roboto" panose="02000000000000000000" pitchFamily="2" charset="0"/>
                <a:ea typeface="Roboto" panose="02000000000000000000" pitchFamily="2" charset="0"/>
              </a:rPr>
              <a:t>Wszystko.pl </a:t>
            </a:r>
            <a:r>
              <a:rPr lang="pl-PL" sz="2000" dirty="0">
                <a:latin typeface="Roboto" panose="02000000000000000000" pitchFamily="2" charset="0"/>
                <a:ea typeface="Roboto" panose="02000000000000000000" pitchFamily="2" charset="0"/>
              </a:rPr>
              <a:t>– wirtualna galeria handlowa dla Klientów Comarch</a:t>
            </a:r>
          </a:p>
        </p:txBody>
      </p:sp>
    </p:spTree>
    <p:extLst>
      <p:ext uri="{BB962C8B-B14F-4D97-AF65-F5344CB8AC3E}">
        <p14:creationId xmlns:p14="http://schemas.microsoft.com/office/powerpoint/2010/main" val="3749835785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55A6F7-24D2-4101-ACE3-9248DD4A7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Comarch OCR w aplikacjach mobilnych</a:t>
            </a:r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E4FCB4A3-BC59-414B-A84C-1BF2E4E51F26}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/>
          <a:stretch/>
        </p:blipFill>
        <p:spPr>
          <a:xfrm rot="5400000">
            <a:off x="5843479" y="1985460"/>
            <a:ext cx="6128426" cy="2887080"/>
          </a:xfr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1F11C8-0D4A-4A4C-B2C2-BF22A5F8A2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1039" y="2492896"/>
            <a:ext cx="5530849" cy="3672408"/>
          </a:xfrm>
        </p:spPr>
        <p:txBody>
          <a:bodyPr>
            <a:normAutofit/>
          </a:bodyPr>
          <a:lstStyle/>
          <a:p>
            <a:pPr marL="230400" lvl="0" indent="-230400">
              <a:buSzTx/>
              <a:buFont typeface="Wingdings" panose="05000000000000000000" pitchFamily="2" charset="2"/>
              <a:buChar char="§"/>
            </a:pPr>
            <a:r>
              <a:rPr lang="pl-PL" sz="1800" kern="0" dirty="0">
                <a:solidFill>
                  <a:sysClr val="windowText" lastClr="000000"/>
                </a:solidFill>
              </a:rPr>
              <a:t>Usługa automatycznie odczyta dane z faktur kosztowych w formie plików graficznych </a:t>
            </a:r>
            <a:br>
              <a:rPr lang="pl-PL" sz="1800" kern="0" dirty="0">
                <a:solidFill>
                  <a:sysClr val="windowText" lastClr="000000"/>
                </a:solidFill>
              </a:rPr>
            </a:br>
            <a:r>
              <a:rPr lang="pl-PL" sz="1800" kern="0" dirty="0">
                <a:solidFill>
                  <a:sysClr val="windowText" lastClr="000000"/>
                </a:solidFill>
              </a:rPr>
              <a:t>np. skanów, zdjęć (plików JPG)</a:t>
            </a:r>
          </a:p>
          <a:p>
            <a:pPr marL="230400" lvl="0" indent="-230400">
              <a:buSzTx/>
              <a:buFont typeface="Wingdings" panose="05000000000000000000" pitchFamily="2" charset="2"/>
              <a:buChar char="§"/>
            </a:pPr>
            <a:r>
              <a:rPr lang="pl-PL" sz="1800" kern="0" dirty="0">
                <a:solidFill>
                  <a:sysClr val="windowText" lastClr="000000"/>
                </a:solidFill>
              </a:rPr>
              <a:t>Usługa przypisze odpowiednie kwoty do rejestru VAT, rozpozna NIP dostawcy, daty, numer rachunku bankowego itp.</a:t>
            </a:r>
          </a:p>
        </p:txBody>
      </p:sp>
    </p:spTree>
    <p:extLst>
      <p:ext uri="{BB962C8B-B14F-4D97-AF65-F5344CB8AC3E}">
        <p14:creationId xmlns:p14="http://schemas.microsoft.com/office/powerpoint/2010/main" val="549256889"/>
      </p:ext>
    </p:extLst>
  </p:cSld>
  <p:clrMapOvr>
    <a:masterClrMapping/>
  </p:clrMapOvr>
  <p:transition spd="slow">
    <p:wip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FF993-EC20-45EA-8283-138DC85EF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Kompatybilność systemów Comarch</a:t>
            </a:r>
          </a:p>
        </p:txBody>
      </p:sp>
      <p:sp>
        <p:nvSpPr>
          <p:cNvPr id="9" name="Sześciokąt 8">
            <a:extLst>
              <a:ext uri="{FF2B5EF4-FFF2-40B4-BE49-F238E27FC236}">
                <a16:creationId xmlns:a16="http://schemas.microsoft.com/office/drawing/2014/main" id="{70E43ECE-D8E6-4768-801D-371A6B773CB5}"/>
              </a:ext>
            </a:extLst>
          </p:cNvPr>
          <p:cNvSpPr/>
          <p:nvPr/>
        </p:nvSpPr>
        <p:spPr>
          <a:xfrm rot="16200000">
            <a:off x="1544184" y="1753057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5C9033F-698B-43F7-A641-2F72371F8727}"/>
              </a:ext>
            </a:extLst>
          </p:cNvPr>
          <p:cNvSpPr txBox="1"/>
          <p:nvPr/>
        </p:nvSpPr>
        <p:spPr>
          <a:xfrm>
            <a:off x="1740449" y="2176611"/>
            <a:ext cx="2166390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Mobilny dostęp 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 systemów z każdego urządzenia dzięki pracy w Chmurze.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274C9D5-DCB3-4D40-AAC8-12E6C86B41BD}"/>
              </a:ext>
            </a:extLst>
          </p:cNvPr>
          <p:cNvSpPr txBox="1"/>
          <p:nvPr/>
        </p:nvSpPr>
        <p:spPr>
          <a:xfrm>
            <a:off x="4322243" y="2176611"/>
            <a:ext cx="2166390" cy="154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Tworzenie analiz </a:t>
            </a:r>
            <a:b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raportów </a:t>
            </a:r>
            <a:b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dowolnego źródła dla siebie oraz klientów.</a:t>
            </a:r>
          </a:p>
        </p:txBody>
      </p:sp>
      <p:sp>
        <p:nvSpPr>
          <p:cNvPr id="16" name="Sześciokąt 15">
            <a:extLst>
              <a:ext uri="{FF2B5EF4-FFF2-40B4-BE49-F238E27FC236}">
                <a16:creationId xmlns:a16="http://schemas.microsoft.com/office/drawing/2014/main" id="{380AFE60-E1F3-442B-9C71-C05AC4F92EC0}"/>
              </a:ext>
            </a:extLst>
          </p:cNvPr>
          <p:cNvSpPr/>
          <p:nvPr/>
        </p:nvSpPr>
        <p:spPr>
          <a:xfrm rot="16200000">
            <a:off x="4125978" y="1753057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81BDF26-2878-419A-91D2-6CF652A9DB61}"/>
              </a:ext>
            </a:extLst>
          </p:cNvPr>
          <p:cNvSpPr txBox="1"/>
          <p:nvPr/>
        </p:nvSpPr>
        <p:spPr>
          <a:xfrm>
            <a:off x="6902450" y="2176611"/>
            <a:ext cx="2166390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Obustronna wymiana danych 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dzięki IWD oraz wewnętrznemu komunikatorowi.</a:t>
            </a:r>
          </a:p>
        </p:txBody>
      </p:sp>
      <p:sp>
        <p:nvSpPr>
          <p:cNvPr id="18" name="Sześciokąt 17">
            <a:extLst>
              <a:ext uri="{FF2B5EF4-FFF2-40B4-BE49-F238E27FC236}">
                <a16:creationId xmlns:a16="http://schemas.microsoft.com/office/drawing/2014/main" id="{07C7798C-01E9-4BFD-9CE5-9BFF9705C7A2}"/>
              </a:ext>
            </a:extLst>
          </p:cNvPr>
          <p:cNvSpPr/>
          <p:nvPr/>
        </p:nvSpPr>
        <p:spPr>
          <a:xfrm rot="16200000">
            <a:off x="6706185" y="1753057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ześciokąt 18">
            <a:extLst>
              <a:ext uri="{FF2B5EF4-FFF2-40B4-BE49-F238E27FC236}">
                <a16:creationId xmlns:a16="http://schemas.microsoft.com/office/drawing/2014/main" id="{34044A5E-D346-4216-96D2-88A658683123}"/>
              </a:ext>
            </a:extLst>
          </p:cNvPr>
          <p:cNvSpPr/>
          <p:nvPr/>
        </p:nvSpPr>
        <p:spPr>
          <a:xfrm rot="16200000">
            <a:off x="2811009" y="3944222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E67ABE4-339E-40C9-89BF-6E9A42D72EA9}"/>
              </a:ext>
            </a:extLst>
          </p:cNvPr>
          <p:cNvSpPr txBox="1"/>
          <p:nvPr/>
        </p:nvSpPr>
        <p:spPr>
          <a:xfrm>
            <a:off x="3007274" y="4106138"/>
            <a:ext cx="2166390" cy="18425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Monitorowanie </a:t>
            </a: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efektywności firmy 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oraz </a:t>
            </a: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rentowności klientów 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korzystających </a:t>
            </a:r>
            <a:b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ERP Optima.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DAF62E0-A058-4DC7-9B5C-855190628E24}"/>
              </a:ext>
            </a:extLst>
          </p:cNvPr>
          <p:cNvSpPr txBox="1"/>
          <p:nvPr/>
        </p:nvSpPr>
        <p:spPr>
          <a:xfrm>
            <a:off x="5589068" y="4110924"/>
            <a:ext cx="2166390" cy="18425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Kompleksowe </a:t>
            </a: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zasobami ludzkimi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usprawnienie procesów </a:t>
            </a:r>
            <a:b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kadrowych.</a:t>
            </a:r>
          </a:p>
        </p:txBody>
      </p:sp>
      <p:sp>
        <p:nvSpPr>
          <p:cNvPr id="22" name="Sześciokąt 21">
            <a:extLst>
              <a:ext uri="{FF2B5EF4-FFF2-40B4-BE49-F238E27FC236}">
                <a16:creationId xmlns:a16="http://schemas.microsoft.com/office/drawing/2014/main" id="{4AFE0049-10E3-4096-B736-B0A75DBC65C3}"/>
              </a:ext>
            </a:extLst>
          </p:cNvPr>
          <p:cNvSpPr/>
          <p:nvPr/>
        </p:nvSpPr>
        <p:spPr>
          <a:xfrm rot="16200000">
            <a:off x="5392803" y="3944222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10FF303D-EAA2-4772-A105-945F899F8C9D}"/>
              </a:ext>
            </a:extLst>
          </p:cNvPr>
          <p:cNvSpPr txBox="1"/>
          <p:nvPr/>
        </p:nvSpPr>
        <p:spPr>
          <a:xfrm>
            <a:off x="8169275" y="4367776"/>
            <a:ext cx="2166390" cy="12516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Szybka </a:t>
            </a:r>
            <a:b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</a:t>
            </a:r>
            <a:r>
              <a:rPr lang="pl-PL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bezproblemowa migracja danych </a:t>
            </a:r>
            <a:r>
              <a:rPr lang="pl-PL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 większe systemy.</a:t>
            </a:r>
          </a:p>
        </p:txBody>
      </p:sp>
      <p:sp>
        <p:nvSpPr>
          <p:cNvPr id="24" name="Sześciokąt 23">
            <a:extLst>
              <a:ext uri="{FF2B5EF4-FFF2-40B4-BE49-F238E27FC236}">
                <a16:creationId xmlns:a16="http://schemas.microsoft.com/office/drawing/2014/main" id="{EA14B958-2866-4B06-8697-B88D4EFF0CA9}"/>
              </a:ext>
            </a:extLst>
          </p:cNvPr>
          <p:cNvSpPr/>
          <p:nvPr/>
        </p:nvSpPr>
        <p:spPr>
          <a:xfrm rot="16200000">
            <a:off x="7973010" y="3944222"/>
            <a:ext cx="2558919" cy="2166389"/>
          </a:xfrm>
          <a:prstGeom prst="hexagon">
            <a:avLst>
              <a:gd name="adj" fmla="val 27363"/>
              <a:gd name="vf" fmla="val 115470"/>
            </a:avLst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725553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AC697B-9072-436E-8891-FBE59803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Przewagi konkurencyjne aplikacji Comarch dla </a:t>
            </a:r>
            <a:r>
              <a:rPr lang="pl-PL" dirty="0" err="1"/>
              <a:t>mikrofirm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D64D6D-61BE-4BDD-A6C1-5607750D0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</a:pPr>
            <a:r>
              <a:rPr lang="pl-PL" sz="1800" dirty="0"/>
              <a:t>Możliwość prowadzenia gospodarki magazynowej (Comarch ERP XT) 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Wbudowany i darmowy (limitowany) OCR 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Analizy BI (Comarch ERP XT)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Możliwość wystawiania paragonów oraz wielu rodzajów faktur (Comarch ERP XT)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Mobilny dostęp do danych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Bezproblemowa migracja danych do innych systemów Comarch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Kontrola numeru NIP w aplikacji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Weryfikacja rachunków z białą listą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System chatu na bieżąco (Moje BR)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Dostęp do społeczności Comarch</a:t>
            </a:r>
          </a:p>
          <a:p>
            <a:pPr>
              <a:buClr>
                <a:schemeClr val="accent1"/>
              </a:buClr>
            </a:pPr>
            <a:r>
              <a:rPr lang="pl-PL" sz="1800" dirty="0"/>
              <a:t>Nowi klienci oraz dostęp do systemu IWD dzięki iKsiegowosc24.pl</a:t>
            </a:r>
          </a:p>
        </p:txBody>
      </p:sp>
    </p:spTree>
    <p:extLst>
      <p:ext uri="{BB962C8B-B14F-4D97-AF65-F5344CB8AC3E}">
        <p14:creationId xmlns:p14="http://schemas.microsoft.com/office/powerpoint/2010/main" val="648322816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ADB9A8E-4C16-4468-87FC-C9BA8AFD0CA7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grpSp>
        <p:nvGrpSpPr>
          <p:cNvPr id="51" name="Grafika 3">
            <a:extLst>
              <a:ext uri="{FF2B5EF4-FFF2-40B4-BE49-F238E27FC236}">
                <a16:creationId xmlns:a16="http://schemas.microsoft.com/office/drawing/2014/main" id="{BDEAFCA4-E84A-4D6D-A4EA-32D1C29655EB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1EC6F399-72B4-4736-8C3D-48D70D9CF3A2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53" name="Grafika 3">
              <a:extLst>
                <a:ext uri="{FF2B5EF4-FFF2-40B4-BE49-F238E27FC236}">
                  <a16:creationId xmlns:a16="http://schemas.microsoft.com/office/drawing/2014/main" id="{47CDC4DE-75E1-4C0E-916E-2DC659E542BF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86" name="Grafika 3">
                <a:extLst>
                  <a:ext uri="{FF2B5EF4-FFF2-40B4-BE49-F238E27FC236}">
                    <a16:creationId xmlns:a16="http://schemas.microsoft.com/office/drawing/2014/main" id="{3185D361-09F8-4B2E-83A3-761B551CC79C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DD6D5C37-44CA-4948-B761-0A5F8CF9C842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7A67FA7E-6342-468A-AAA8-51E34B882F3A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87" name="Grafika 3">
                <a:extLst>
                  <a:ext uri="{FF2B5EF4-FFF2-40B4-BE49-F238E27FC236}">
                    <a16:creationId xmlns:a16="http://schemas.microsoft.com/office/drawing/2014/main" id="{ACBFE2B2-72BF-4CA3-9ADA-09E354055749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6EB06785-AFF8-46AA-BE2A-4349750859F9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877FED34-78A9-4BF5-81F0-C16E1FD37A14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88" name="Grafika 3">
                <a:extLst>
                  <a:ext uri="{FF2B5EF4-FFF2-40B4-BE49-F238E27FC236}">
                    <a16:creationId xmlns:a16="http://schemas.microsoft.com/office/drawing/2014/main" id="{2EF9C1E4-4D76-4A3D-B068-B0FDCBF1C55F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2D4EABE3-F905-4073-B86D-1F8E7323B138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0870B8CE-58C5-4435-AA8C-C6217CA37655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54" name="Grafika 3">
              <a:extLst>
                <a:ext uri="{FF2B5EF4-FFF2-40B4-BE49-F238E27FC236}">
                  <a16:creationId xmlns:a16="http://schemas.microsoft.com/office/drawing/2014/main" id="{67984A75-7C2D-4C30-BC48-B7F317BD06FA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77" name="Grafika 3">
                <a:extLst>
                  <a:ext uri="{FF2B5EF4-FFF2-40B4-BE49-F238E27FC236}">
                    <a16:creationId xmlns:a16="http://schemas.microsoft.com/office/drawing/2014/main" id="{A7CECB57-981D-4136-BD69-87E841848BA9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EC81012C-8CC9-427C-A3A4-B6CD578C3C7D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334AFF52-A47A-45FA-86A1-288F17723455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78" name="Grafika 3">
                <a:extLst>
                  <a:ext uri="{FF2B5EF4-FFF2-40B4-BE49-F238E27FC236}">
                    <a16:creationId xmlns:a16="http://schemas.microsoft.com/office/drawing/2014/main" id="{DB0B6DE8-B5E4-456E-A109-A329A93A4D16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82" name="Dowolny kształt: kształt 81">
                  <a:extLst>
                    <a:ext uri="{FF2B5EF4-FFF2-40B4-BE49-F238E27FC236}">
                      <a16:creationId xmlns:a16="http://schemas.microsoft.com/office/drawing/2014/main" id="{2439213B-3B67-4BAE-821D-371E34C605D0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C4A6CAFC-E640-4DFB-BF89-FBC6D1F30759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79" name="Grafika 3">
                <a:extLst>
                  <a:ext uri="{FF2B5EF4-FFF2-40B4-BE49-F238E27FC236}">
                    <a16:creationId xmlns:a16="http://schemas.microsoft.com/office/drawing/2014/main" id="{6C46D88D-78E4-436E-BB80-C3C7CF0B3CB3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80" name="Dowolny kształt: kształt 79">
                  <a:extLst>
                    <a:ext uri="{FF2B5EF4-FFF2-40B4-BE49-F238E27FC236}">
                      <a16:creationId xmlns:a16="http://schemas.microsoft.com/office/drawing/2014/main" id="{750F5DBF-7901-4031-803B-F106A8F5D471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1" name="Dowolny kształt: kształt 80">
                  <a:extLst>
                    <a:ext uri="{FF2B5EF4-FFF2-40B4-BE49-F238E27FC236}">
                      <a16:creationId xmlns:a16="http://schemas.microsoft.com/office/drawing/2014/main" id="{A3E6D3C1-71FB-46C2-AF6F-57141FA2F5A0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56" name="Grafika 3">
              <a:extLst>
                <a:ext uri="{FF2B5EF4-FFF2-40B4-BE49-F238E27FC236}">
                  <a16:creationId xmlns:a16="http://schemas.microsoft.com/office/drawing/2014/main" id="{5BB5045A-19FD-400F-AB23-60CD1C26C5A1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68" name="Grafika 3">
                <a:extLst>
                  <a:ext uri="{FF2B5EF4-FFF2-40B4-BE49-F238E27FC236}">
                    <a16:creationId xmlns:a16="http://schemas.microsoft.com/office/drawing/2014/main" id="{5DD35BE4-559B-4F75-897B-5A0AB9E92D92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75" name="Dowolny kształt: kształt 74">
                  <a:extLst>
                    <a:ext uri="{FF2B5EF4-FFF2-40B4-BE49-F238E27FC236}">
                      <a16:creationId xmlns:a16="http://schemas.microsoft.com/office/drawing/2014/main" id="{3D145E4F-BA70-4E39-8BB5-D2749574DBB6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6" name="Dowolny kształt: kształt 75">
                  <a:extLst>
                    <a:ext uri="{FF2B5EF4-FFF2-40B4-BE49-F238E27FC236}">
                      <a16:creationId xmlns:a16="http://schemas.microsoft.com/office/drawing/2014/main" id="{ED692927-F326-4FCD-8AD0-BB69F697C7DC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9" name="Grafika 3">
                <a:extLst>
                  <a:ext uri="{FF2B5EF4-FFF2-40B4-BE49-F238E27FC236}">
                    <a16:creationId xmlns:a16="http://schemas.microsoft.com/office/drawing/2014/main" id="{A2E30979-BF5D-41A6-9D9B-A152BD602CE9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77B61B5E-6AAE-4BE0-8728-A507EB9A243F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54898B0D-49C2-4859-A07C-FFD1085B05F6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70" name="Grafika 3">
                <a:extLst>
                  <a:ext uri="{FF2B5EF4-FFF2-40B4-BE49-F238E27FC236}">
                    <a16:creationId xmlns:a16="http://schemas.microsoft.com/office/drawing/2014/main" id="{35F7E6EB-0565-4916-AFF0-4B958731A7EC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BE6B5BF4-554E-4BAE-86EA-55494E7EFBD9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4B9549F1-C755-4A46-BC47-B37560E3E5DC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57" name="Grafika 3">
              <a:extLst>
                <a:ext uri="{FF2B5EF4-FFF2-40B4-BE49-F238E27FC236}">
                  <a16:creationId xmlns:a16="http://schemas.microsoft.com/office/drawing/2014/main" id="{75A2C84F-00E9-4F1A-ACA1-D97FCAAA521F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59" name="Grafika 3">
                <a:extLst>
                  <a:ext uri="{FF2B5EF4-FFF2-40B4-BE49-F238E27FC236}">
                    <a16:creationId xmlns:a16="http://schemas.microsoft.com/office/drawing/2014/main" id="{5ADC4CBF-BAF1-42FE-922F-8C69BD4F0733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172E06EC-61CA-4DD7-886C-1D874CAF7E95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AAFC81F2-3334-412F-A77B-96126F070388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0" name="Grafika 3">
                <a:extLst>
                  <a:ext uri="{FF2B5EF4-FFF2-40B4-BE49-F238E27FC236}">
                    <a16:creationId xmlns:a16="http://schemas.microsoft.com/office/drawing/2014/main" id="{0EBD5311-B309-4479-B186-ED5D2E599230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FD3440AE-D9BF-4D4F-855B-4CFE3884064B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2AC59607-DAD4-456F-BBC2-9CA83C73598A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1" name="Grafika 3">
                <a:extLst>
                  <a:ext uri="{FF2B5EF4-FFF2-40B4-BE49-F238E27FC236}">
                    <a16:creationId xmlns:a16="http://schemas.microsoft.com/office/drawing/2014/main" id="{BA1D7007-85C6-4B77-A066-080E17FC431D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BDC698D9-DBAC-4789-BD25-013B771F60D8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ED063EC8-E83A-4031-B197-8CC00D4010D0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84239B3A-EA37-4A14-A889-912DFD1C4CB5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862569991"/>
      </p:ext>
    </p:extLst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52098ACE-4ED4-475F-B8F1-2C4D24E2319C}"/>
              </a:ext>
            </a:extLst>
          </p:cNvPr>
          <p:cNvSpPr txBox="1"/>
          <p:nvPr/>
        </p:nvSpPr>
        <p:spPr>
          <a:xfrm>
            <a:off x="4598988" y="2786376"/>
            <a:ext cx="2942467" cy="1124980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Machine Learning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danych i wzorców w celu automatyzacji procesów.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A2CF8F1B-6F14-4DCF-B950-3372339FA23E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grpSp>
        <p:nvGrpSpPr>
          <p:cNvPr id="89" name="Grafika 3">
            <a:extLst>
              <a:ext uri="{FF2B5EF4-FFF2-40B4-BE49-F238E27FC236}">
                <a16:creationId xmlns:a16="http://schemas.microsoft.com/office/drawing/2014/main" id="{BF38BA04-D32C-41D4-BE34-E1FAEB29FD28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943F386F-02F5-4AA7-88D0-20846D549588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91" name="Grafika 3">
              <a:extLst>
                <a:ext uri="{FF2B5EF4-FFF2-40B4-BE49-F238E27FC236}">
                  <a16:creationId xmlns:a16="http://schemas.microsoft.com/office/drawing/2014/main" id="{0705065E-E9F8-4963-8BC2-6357AA799DDC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123" name="Grafika 3">
                <a:extLst>
                  <a:ext uri="{FF2B5EF4-FFF2-40B4-BE49-F238E27FC236}">
                    <a16:creationId xmlns:a16="http://schemas.microsoft.com/office/drawing/2014/main" id="{EC3C2FD0-8231-4098-A626-721BE3E947B3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130" name="Dowolny kształt: kształt 129">
                  <a:extLst>
                    <a:ext uri="{FF2B5EF4-FFF2-40B4-BE49-F238E27FC236}">
                      <a16:creationId xmlns:a16="http://schemas.microsoft.com/office/drawing/2014/main" id="{1EE73987-FB7C-4B6C-8D07-1368C2F6750B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1" name="Dowolny kształt: kształt 130">
                  <a:extLst>
                    <a:ext uri="{FF2B5EF4-FFF2-40B4-BE49-F238E27FC236}">
                      <a16:creationId xmlns:a16="http://schemas.microsoft.com/office/drawing/2014/main" id="{5146D273-FE4D-4054-9F43-A9589A9C2146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24" name="Grafika 3">
                <a:extLst>
                  <a:ext uri="{FF2B5EF4-FFF2-40B4-BE49-F238E27FC236}">
                    <a16:creationId xmlns:a16="http://schemas.microsoft.com/office/drawing/2014/main" id="{178EB4D2-F1CA-40D0-AD77-AC56C2BC2FCC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128" name="Dowolny kształt: kształt 127">
                  <a:extLst>
                    <a:ext uri="{FF2B5EF4-FFF2-40B4-BE49-F238E27FC236}">
                      <a16:creationId xmlns:a16="http://schemas.microsoft.com/office/drawing/2014/main" id="{B3C6868C-7C48-4A22-AE13-F1B76B918F85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9" name="Dowolny kształt: kształt 128">
                  <a:extLst>
                    <a:ext uri="{FF2B5EF4-FFF2-40B4-BE49-F238E27FC236}">
                      <a16:creationId xmlns:a16="http://schemas.microsoft.com/office/drawing/2014/main" id="{793FBEC0-8190-4E5F-85FB-938E035934E0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25" name="Grafika 3">
                <a:extLst>
                  <a:ext uri="{FF2B5EF4-FFF2-40B4-BE49-F238E27FC236}">
                    <a16:creationId xmlns:a16="http://schemas.microsoft.com/office/drawing/2014/main" id="{463086CA-D925-4237-B06B-B58BA4191B3A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D9C203FC-CE09-4031-8F00-EB9D67941CB8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57F47929-8A99-4BBE-93A0-C11D8EF14EBD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92" name="Grafika 3">
              <a:extLst>
                <a:ext uri="{FF2B5EF4-FFF2-40B4-BE49-F238E27FC236}">
                  <a16:creationId xmlns:a16="http://schemas.microsoft.com/office/drawing/2014/main" id="{C3D35C17-1432-47FC-BEFB-E8D28A198262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114" name="Grafika 3">
                <a:extLst>
                  <a:ext uri="{FF2B5EF4-FFF2-40B4-BE49-F238E27FC236}">
                    <a16:creationId xmlns:a16="http://schemas.microsoft.com/office/drawing/2014/main" id="{7F36CB45-57EA-4B4B-983D-EEB6E4A47D3B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D977529C-31C6-499A-A1C8-0E6F1E7168B2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C6D4D277-DEB5-48F1-9D0D-798CE9A6CDF0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5" name="Grafika 3">
                <a:extLst>
                  <a:ext uri="{FF2B5EF4-FFF2-40B4-BE49-F238E27FC236}">
                    <a16:creationId xmlns:a16="http://schemas.microsoft.com/office/drawing/2014/main" id="{304BF8E5-2457-4023-8018-17DF37D64DF4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56B153DB-DF0D-405E-9799-3EBB8782913C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D41720D7-58BE-4539-A378-DACE8B50C237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6" name="Grafika 3">
                <a:extLst>
                  <a:ext uri="{FF2B5EF4-FFF2-40B4-BE49-F238E27FC236}">
                    <a16:creationId xmlns:a16="http://schemas.microsoft.com/office/drawing/2014/main" id="{793B668B-3992-474B-8172-B4E056FD6DED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53E807F8-6930-4AAA-904F-1FBDB7F01C2A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DA68F561-02EF-4B06-921A-AB1B366B8EE5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93" name="Grafika 3">
              <a:extLst>
                <a:ext uri="{FF2B5EF4-FFF2-40B4-BE49-F238E27FC236}">
                  <a16:creationId xmlns:a16="http://schemas.microsoft.com/office/drawing/2014/main" id="{B1B56FCB-F148-4A47-89C1-AD377C973A88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105" name="Grafika 3">
                <a:extLst>
                  <a:ext uri="{FF2B5EF4-FFF2-40B4-BE49-F238E27FC236}">
                    <a16:creationId xmlns:a16="http://schemas.microsoft.com/office/drawing/2014/main" id="{E83230E4-797D-4D24-80C4-2188E78014B3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3681FB70-62BC-4013-9CD1-FFA739A948E4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D18B6A24-83BD-45A8-8B96-54BE0F418BD0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06" name="Grafika 3">
                <a:extLst>
                  <a:ext uri="{FF2B5EF4-FFF2-40B4-BE49-F238E27FC236}">
                    <a16:creationId xmlns:a16="http://schemas.microsoft.com/office/drawing/2014/main" id="{ADECE10E-A168-4A09-A8FB-B38198262A8A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A889D8F7-C3E1-452A-A6DE-0F2591B6DE78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4F8F7B9A-504E-405D-A485-FCD9B9997683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07" name="Grafika 3">
                <a:extLst>
                  <a:ext uri="{FF2B5EF4-FFF2-40B4-BE49-F238E27FC236}">
                    <a16:creationId xmlns:a16="http://schemas.microsoft.com/office/drawing/2014/main" id="{07F4516D-2FAE-4EBE-B7E3-4B4ED4AFEA37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EE699499-4F83-4A55-AAFF-00E86721C3F3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41538EE-AD9B-4A0A-9D54-79F1D904B0B0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94" name="Grafika 3">
              <a:extLst>
                <a:ext uri="{FF2B5EF4-FFF2-40B4-BE49-F238E27FC236}">
                  <a16:creationId xmlns:a16="http://schemas.microsoft.com/office/drawing/2014/main" id="{79BD361D-4D6D-4609-B708-0CBE936A5C0E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96" name="Grafika 3">
                <a:extLst>
                  <a:ext uri="{FF2B5EF4-FFF2-40B4-BE49-F238E27FC236}">
                    <a16:creationId xmlns:a16="http://schemas.microsoft.com/office/drawing/2014/main" id="{5D5D0A07-C114-4DEE-96DF-19C94C6226A9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A395F917-35D9-47D4-A82B-30C2E473242B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D712226D-44CC-425E-B1D1-E987A268232C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97" name="Grafika 3">
                <a:extLst>
                  <a:ext uri="{FF2B5EF4-FFF2-40B4-BE49-F238E27FC236}">
                    <a16:creationId xmlns:a16="http://schemas.microsoft.com/office/drawing/2014/main" id="{06ABFBAF-A09A-4750-A6FD-D4B6F52F189D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CD16F45D-F1EA-45D2-801A-B64CAFFF49C8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F9AF1BB1-A9C6-4984-A214-9B37D5250755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98" name="Grafika 3">
                <a:extLst>
                  <a:ext uri="{FF2B5EF4-FFF2-40B4-BE49-F238E27FC236}">
                    <a16:creationId xmlns:a16="http://schemas.microsoft.com/office/drawing/2014/main" id="{4A51C6A9-BF73-47B1-872B-0DA763A699A0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BDC7363D-CD90-4341-B58E-008710434EEF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764C2C07-7C21-4621-9ED8-1C87DA154F57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C40D3C06-1EE7-45C1-B66E-E62EB020DD3A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132" name="Grafika 3">
            <a:extLst>
              <a:ext uri="{FF2B5EF4-FFF2-40B4-BE49-F238E27FC236}">
                <a16:creationId xmlns:a16="http://schemas.microsoft.com/office/drawing/2014/main" id="{13EE4D0F-8864-4B26-84D7-1F417CE9A1F4}"/>
              </a:ext>
            </a:extLst>
          </p:cNvPr>
          <p:cNvGrpSpPr/>
          <p:nvPr/>
        </p:nvGrpSpPr>
        <p:grpSpPr>
          <a:xfrm>
            <a:off x="5770856" y="1824044"/>
            <a:ext cx="612637" cy="665586"/>
            <a:chOff x="5881687" y="3195616"/>
            <a:chExt cx="427893" cy="464875"/>
          </a:xfrm>
          <a:noFill/>
        </p:grpSpPr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BF21048E-9DE1-4FCA-BDD3-25F7BE3E9863}"/>
                </a:ext>
              </a:extLst>
            </p:cNvPr>
            <p:cNvSpPr/>
            <p:nvPr/>
          </p:nvSpPr>
          <p:spPr>
            <a:xfrm>
              <a:off x="5881687" y="3227069"/>
              <a:ext cx="216217" cy="433422"/>
            </a:xfrm>
            <a:custGeom>
              <a:avLst/>
              <a:gdLst>
                <a:gd name="connsiteX0" fmla="*/ 216218 w 216217"/>
                <a:gd name="connsiteY0" fmla="*/ 0 h 433422"/>
                <a:gd name="connsiteX1" fmla="*/ 216218 w 216217"/>
                <a:gd name="connsiteY1" fmla="*/ 415290 h 433422"/>
                <a:gd name="connsiteX2" fmla="*/ 152400 w 216217"/>
                <a:gd name="connsiteY2" fmla="*/ 433388 h 433422"/>
                <a:gd name="connsiteX3" fmla="*/ 99060 w 216217"/>
                <a:gd name="connsiteY3" fmla="*/ 381953 h 433422"/>
                <a:gd name="connsiteX4" fmla="*/ 42863 w 216217"/>
                <a:gd name="connsiteY4" fmla="*/ 337185 h 433422"/>
                <a:gd name="connsiteX5" fmla="*/ 77153 w 216217"/>
                <a:gd name="connsiteY5" fmla="*/ 296228 h 433422"/>
                <a:gd name="connsiteX6" fmla="*/ 10477 w 216217"/>
                <a:gd name="connsiteY6" fmla="*/ 249555 h 433422"/>
                <a:gd name="connsiteX7" fmla="*/ 75248 w 216217"/>
                <a:gd name="connsiteY7" fmla="*/ 203835 h 433422"/>
                <a:gd name="connsiteX8" fmla="*/ 0 w 216217"/>
                <a:gd name="connsiteY8" fmla="*/ 123825 h 433422"/>
                <a:gd name="connsiteX9" fmla="*/ 67628 w 216217"/>
                <a:gd name="connsiteY9" fmla="*/ 24765 h 433422"/>
                <a:gd name="connsiteX10" fmla="*/ 67628 w 216217"/>
                <a:gd name="connsiteY10" fmla="*/ 24765 h 4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217" h="433422">
                  <a:moveTo>
                    <a:pt x="216218" y="0"/>
                  </a:moveTo>
                  <a:lnTo>
                    <a:pt x="216218" y="415290"/>
                  </a:lnTo>
                  <a:cubicBezTo>
                    <a:pt x="216218" y="415290"/>
                    <a:pt x="195263" y="434340"/>
                    <a:pt x="152400" y="433388"/>
                  </a:cubicBezTo>
                  <a:cubicBezTo>
                    <a:pt x="109538" y="432435"/>
                    <a:pt x="99060" y="381953"/>
                    <a:pt x="99060" y="381953"/>
                  </a:cubicBezTo>
                  <a:cubicBezTo>
                    <a:pt x="99060" y="381953"/>
                    <a:pt x="45720" y="386715"/>
                    <a:pt x="42863" y="337185"/>
                  </a:cubicBezTo>
                  <a:cubicBezTo>
                    <a:pt x="40958" y="300038"/>
                    <a:pt x="77153" y="296228"/>
                    <a:pt x="77153" y="296228"/>
                  </a:cubicBezTo>
                  <a:cubicBezTo>
                    <a:pt x="77153" y="296228"/>
                    <a:pt x="9525" y="301943"/>
                    <a:pt x="10477" y="249555"/>
                  </a:cubicBezTo>
                  <a:cubicBezTo>
                    <a:pt x="11430" y="200978"/>
                    <a:pt x="75248" y="203835"/>
                    <a:pt x="75248" y="203835"/>
                  </a:cubicBezTo>
                  <a:cubicBezTo>
                    <a:pt x="75248" y="203835"/>
                    <a:pt x="0" y="210503"/>
                    <a:pt x="0" y="123825"/>
                  </a:cubicBezTo>
                  <a:cubicBezTo>
                    <a:pt x="0" y="29528"/>
                    <a:pt x="67628" y="24765"/>
                    <a:pt x="67628" y="24765"/>
                  </a:cubicBezTo>
                  <a:lnTo>
                    <a:pt x="67628" y="24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661EE1D0-3284-41B5-9B16-F02410330230}"/>
                </a:ext>
              </a:extLst>
            </p:cNvPr>
            <p:cNvSpPr/>
            <p:nvPr/>
          </p:nvSpPr>
          <p:spPr>
            <a:xfrm>
              <a:off x="5946433" y="3195616"/>
              <a:ext cx="363146" cy="463069"/>
            </a:xfrm>
            <a:custGeom>
              <a:avLst/>
              <a:gdLst>
                <a:gd name="connsiteX0" fmla="*/ 27646 w 363146"/>
                <a:gd name="connsiteY0" fmla="*/ 137181 h 463069"/>
                <a:gd name="connsiteX1" fmla="*/ 23 w 363146"/>
                <a:gd name="connsiteY1" fmla="*/ 76221 h 463069"/>
                <a:gd name="connsiteX2" fmla="*/ 80986 w 363146"/>
                <a:gd name="connsiteY2" fmla="*/ 21 h 463069"/>
                <a:gd name="connsiteX3" fmla="*/ 151471 w 363146"/>
                <a:gd name="connsiteY3" fmla="*/ 31453 h 463069"/>
                <a:gd name="connsiteX4" fmla="*/ 221956 w 363146"/>
                <a:gd name="connsiteY4" fmla="*/ 21 h 463069"/>
                <a:gd name="connsiteX5" fmla="*/ 288631 w 363146"/>
                <a:gd name="connsiteY5" fmla="*/ 44788 h 463069"/>
                <a:gd name="connsiteX6" fmla="*/ 362926 w 363146"/>
                <a:gd name="connsiteY6" fmla="*/ 142896 h 463069"/>
                <a:gd name="connsiteX7" fmla="*/ 320063 w 363146"/>
                <a:gd name="connsiteY7" fmla="*/ 247671 h 463069"/>
                <a:gd name="connsiteX8" fmla="*/ 347686 w 363146"/>
                <a:gd name="connsiteY8" fmla="*/ 281961 h 463069"/>
                <a:gd name="connsiteX9" fmla="*/ 315301 w 363146"/>
                <a:gd name="connsiteY9" fmla="*/ 330538 h 463069"/>
                <a:gd name="connsiteX10" fmla="*/ 314348 w 363146"/>
                <a:gd name="connsiteY10" fmla="*/ 391498 h 463069"/>
                <a:gd name="connsiteX11" fmla="*/ 263866 w 363146"/>
                <a:gd name="connsiteY11" fmla="*/ 414358 h 463069"/>
                <a:gd name="connsiteX12" fmla="*/ 209573 w 363146"/>
                <a:gd name="connsiteY12" fmla="*/ 462936 h 463069"/>
                <a:gd name="connsiteX13" fmla="*/ 151471 w 363146"/>
                <a:gd name="connsiteY13" fmla="*/ 445791 h 4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3146" h="463069">
                  <a:moveTo>
                    <a:pt x="27646" y="137181"/>
                  </a:moveTo>
                  <a:cubicBezTo>
                    <a:pt x="27646" y="137181"/>
                    <a:pt x="-929" y="114321"/>
                    <a:pt x="23" y="76221"/>
                  </a:cubicBezTo>
                  <a:cubicBezTo>
                    <a:pt x="976" y="38121"/>
                    <a:pt x="36218" y="973"/>
                    <a:pt x="80986" y="21"/>
                  </a:cubicBezTo>
                  <a:cubicBezTo>
                    <a:pt x="125753" y="-932"/>
                    <a:pt x="151471" y="31453"/>
                    <a:pt x="151471" y="31453"/>
                  </a:cubicBezTo>
                  <a:cubicBezTo>
                    <a:pt x="151471" y="31453"/>
                    <a:pt x="166711" y="21"/>
                    <a:pt x="221956" y="21"/>
                  </a:cubicBezTo>
                  <a:cubicBezTo>
                    <a:pt x="277201" y="21"/>
                    <a:pt x="288631" y="44788"/>
                    <a:pt x="288631" y="44788"/>
                  </a:cubicBezTo>
                  <a:cubicBezTo>
                    <a:pt x="288631" y="44788"/>
                    <a:pt x="357211" y="62886"/>
                    <a:pt x="362926" y="142896"/>
                  </a:cubicBezTo>
                  <a:cubicBezTo>
                    <a:pt x="366736" y="200046"/>
                    <a:pt x="320063" y="247671"/>
                    <a:pt x="320063" y="247671"/>
                  </a:cubicBezTo>
                  <a:cubicBezTo>
                    <a:pt x="320063" y="247671"/>
                    <a:pt x="346733" y="251481"/>
                    <a:pt x="347686" y="281961"/>
                  </a:cubicBezTo>
                  <a:cubicBezTo>
                    <a:pt x="348638" y="320061"/>
                    <a:pt x="315301" y="330538"/>
                    <a:pt x="315301" y="330538"/>
                  </a:cubicBezTo>
                  <a:cubicBezTo>
                    <a:pt x="315301" y="330538"/>
                    <a:pt x="330541" y="367686"/>
                    <a:pt x="314348" y="391498"/>
                  </a:cubicBezTo>
                  <a:cubicBezTo>
                    <a:pt x="294346" y="421026"/>
                    <a:pt x="263866" y="414358"/>
                    <a:pt x="263866" y="414358"/>
                  </a:cubicBezTo>
                  <a:cubicBezTo>
                    <a:pt x="263866" y="414358"/>
                    <a:pt x="255293" y="461031"/>
                    <a:pt x="209573" y="462936"/>
                  </a:cubicBezTo>
                  <a:cubicBezTo>
                    <a:pt x="162901" y="464841"/>
                    <a:pt x="151471" y="445791"/>
                    <a:pt x="151471" y="445791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A1AE9AD2-4485-481A-B848-D2517E9EEEAF}"/>
                </a:ext>
              </a:extLst>
            </p:cNvPr>
            <p:cNvSpPr/>
            <p:nvPr/>
          </p:nvSpPr>
          <p:spPr>
            <a:xfrm>
              <a:off x="6008369" y="3366134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8 w 51434"/>
                <a:gd name="connsiteY1" fmla="*/ 51435 h 51434"/>
                <a:gd name="connsiteX2" fmla="*/ 0 w 51434"/>
                <a:gd name="connsiteY2" fmla="*/ 25718 h 51434"/>
                <a:gd name="connsiteX3" fmla="*/ 25718 w 51434"/>
                <a:gd name="connsiteY3" fmla="*/ 0 h 51434"/>
                <a:gd name="connsiteX4" fmla="*/ 51435 w 51434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B20CD2BF-AF5B-4E38-B20F-B8D5D24ECF5D}"/>
                </a:ext>
              </a:extLst>
            </p:cNvPr>
            <p:cNvSpPr/>
            <p:nvPr/>
          </p:nvSpPr>
          <p:spPr>
            <a:xfrm>
              <a:off x="6008369" y="3251834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A63C51AF-883E-46D6-95D4-B1C4AF014601}"/>
                </a:ext>
              </a:extLst>
            </p:cNvPr>
            <p:cNvSpPr/>
            <p:nvPr/>
          </p:nvSpPr>
          <p:spPr>
            <a:xfrm>
              <a:off x="5981699" y="3534727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C47B117-AA6A-4DF8-8C59-7B0F48F83319}"/>
                </a:ext>
              </a:extLst>
            </p:cNvPr>
            <p:cNvSpPr/>
            <p:nvPr/>
          </p:nvSpPr>
          <p:spPr>
            <a:xfrm>
              <a:off x="6135052" y="3470909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76ABA907-912D-4EFA-A9C8-D929464EEB32}"/>
                </a:ext>
              </a:extLst>
            </p:cNvPr>
            <p:cNvSpPr/>
            <p:nvPr/>
          </p:nvSpPr>
          <p:spPr>
            <a:xfrm>
              <a:off x="6135052" y="3299459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7 w 51434"/>
                <a:gd name="connsiteY1" fmla="*/ 51435 h 51435"/>
                <a:gd name="connsiteX2" fmla="*/ 0 w 51434"/>
                <a:gd name="connsiteY2" fmla="*/ 25718 h 51435"/>
                <a:gd name="connsiteX3" fmla="*/ 25717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F89C0B23-5DE3-4DD0-AF5F-28D26DABF9E1}"/>
                </a:ext>
              </a:extLst>
            </p:cNvPr>
            <p:cNvSpPr/>
            <p:nvPr/>
          </p:nvSpPr>
          <p:spPr>
            <a:xfrm>
              <a:off x="6195059" y="3384232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7 w 51435"/>
                <a:gd name="connsiteY1" fmla="*/ 51435 h 51434"/>
                <a:gd name="connsiteX2" fmla="*/ 0 w 51435"/>
                <a:gd name="connsiteY2" fmla="*/ 25718 h 51434"/>
                <a:gd name="connsiteX3" fmla="*/ 25717 w 51435"/>
                <a:gd name="connsiteY3" fmla="*/ 0 h 51434"/>
                <a:gd name="connsiteX4" fmla="*/ 51435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8A7D1FE8-E1C8-4B8A-90A2-D363B89365DC}"/>
                </a:ext>
              </a:extLst>
            </p:cNvPr>
            <p:cNvSpPr/>
            <p:nvPr/>
          </p:nvSpPr>
          <p:spPr>
            <a:xfrm>
              <a:off x="6015037" y="3499484"/>
              <a:ext cx="80009" cy="35242"/>
            </a:xfrm>
            <a:custGeom>
              <a:avLst/>
              <a:gdLst>
                <a:gd name="connsiteX0" fmla="*/ 0 w 80009"/>
                <a:gd name="connsiteY0" fmla="*/ 35242 h 35242"/>
                <a:gd name="connsiteX1" fmla="*/ 15240 w 80009"/>
                <a:gd name="connsiteY1" fmla="*/ 0 h 35242"/>
                <a:gd name="connsiteX2" fmla="*/ 80010 w 80009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9" h="35242">
                  <a:moveTo>
                    <a:pt x="0" y="35242"/>
                  </a:moveTo>
                  <a:lnTo>
                    <a:pt x="15240" y="0"/>
                  </a:lnTo>
                  <a:lnTo>
                    <a:pt x="8001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4801708D-A91E-40E9-9835-C8FB173FED17}"/>
                </a:ext>
              </a:extLst>
            </p:cNvPr>
            <p:cNvSpPr/>
            <p:nvPr/>
          </p:nvSpPr>
          <p:spPr>
            <a:xfrm>
              <a:off x="5956934" y="3394709"/>
              <a:ext cx="50482" cy="36195"/>
            </a:xfrm>
            <a:custGeom>
              <a:avLst/>
              <a:gdLst>
                <a:gd name="connsiteX0" fmla="*/ 0 w 50482"/>
                <a:gd name="connsiteY0" fmla="*/ 36195 h 36195"/>
                <a:gd name="connsiteX1" fmla="*/ 50483 w 50482"/>
                <a:gd name="connsiteY1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36195">
                  <a:moveTo>
                    <a:pt x="0" y="36195"/>
                  </a:moveTo>
                  <a:lnTo>
                    <a:pt x="50483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D49661CA-34CB-4053-A189-529F796ABB7A}"/>
                </a:ext>
              </a:extLst>
            </p:cNvPr>
            <p:cNvSpPr/>
            <p:nvPr/>
          </p:nvSpPr>
          <p:spPr>
            <a:xfrm>
              <a:off x="6046469" y="3300412"/>
              <a:ext cx="51435" cy="20954"/>
            </a:xfrm>
            <a:custGeom>
              <a:avLst/>
              <a:gdLst>
                <a:gd name="connsiteX0" fmla="*/ 0 w 51435"/>
                <a:gd name="connsiteY0" fmla="*/ 0 h 20954"/>
                <a:gd name="connsiteX1" fmla="*/ 6668 w 51435"/>
                <a:gd name="connsiteY1" fmla="*/ 20955 h 20954"/>
                <a:gd name="connsiteX2" fmla="*/ 51435 w 51435"/>
                <a:gd name="connsiteY2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0954">
                  <a:moveTo>
                    <a:pt x="0" y="0"/>
                  </a:moveTo>
                  <a:lnTo>
                    <a:pt x="6668" y="20955"/>
                  </a:lnTo>
                  <a:lnTo>
                    <a:pt x="51435" y="2095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ECA4188E-1588-4CD4-82F1-7209F3B5CB1B}"/>
                </a:ext>
              </a:extLst>
            </p:cNvPr>
            <p:cNvSpPr/>
            <p:nvPr/>
          </p:nvSpPr>
          <p:spPr>
            <a:xfrm>
              <a:off x="6097904" y="3408044"/>
              <a:ext cx="97155" cy="35242"/>
            </a:xfrm>
            <a:custGeom>
              <a:avLst/>
              <a:gdLst>
                <a:gd name="connsiteX0" fmla="*/ 0 w 97155"/>
                <a:gd name="connsiteY0" fmla="*/ 35243 h 35242"/>
                <a:gd name="connsiteX1" fmla="*/ 35242 w 97155"/>
                <a:gd name="connsiteY1" fmla="*/ 0 h 35242"/>
                <a:gd name="connsiteX2" fmla="*/ 97155 w 97155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5242">
                  <a:moveTo>
                    <a:pt x="0" y="35243"/>
                  </a:moveTo>
                  <a:lnTo>
                    <a:pt x="35242" y="0"/>
                  </a:lnTo>
                  <a:lnTo>
                    <a:pt x="97155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5FECA810-E211-48DD-BAA6-0E807E793A62}"/>
                </a:ext>
              </a:extLst>
            </p:cNvPr>
            <p:cNvSpPr/>
            <p:nvPr/>
          </p:nvSpPr>
          <p:spPr>
            <a:xfrm>
              <a:off x="6169342" y="3240404"/>
              <a:ext cx="65722" cy="60007"/>
            </a:xfrm>
            <a:custGeom>
              <a:avLst/>
              <a:gdLst>
                <a:gd name="connsiteX0" fmla="*/ 0 w 65722"/>
                <a:gd name="connsiteY0" fmla="*/ 60008 h 60007"/>
                <a:gd name="connsiteX1" fmla="*/ 65722 w 65722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60007">
                  <a:moveTo>
                    <a:pt x="0" y="60008"/>
                  </a:moveTo>
                  <a:lnTo>
                    <a:pt x="65722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01AFF382-9C9E-4D45-82F2-BC00F158430B}"/>
                </a:ext>
              </a:extLst>
            </p:cNvPr>
            <p:cNvSpPr/>
            <p:nvPr/>
          </p:nvSpPr>
          <p:spPr>
            <a:xfrm>
              <a:off x="6186487" y="3496626"/>
              <a:ext cx="75247" cy="30480"/>
            </a:xfrm>
            <a:custGeom>
              <a:avLst/>
              <a:gdLst>
                <a:gd name="connsiteX0" fmla="*/ 0 w 75247"/>
                <a:gd name="connsiteY0" fmla="*/ 0 h 30480"/>
                <a:gd name="connsiteX1" fmla="*/ 22860 w 75247"/>
                <a:gd name="connsiteY1" fmla="*/ 0 h 30480"/>
                <a:gd name="connsiteX2" fmla="*/ 75248 w 75247"/>
                <a:gd name="connsiteY2" fmla="*/ 3048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30480">
                  <a:moveTo>
                    <a:pt x="0" y="0"/>
                  </a:moveTo>
                  <a:lnTo>
                    <a:pt x="22860" y="0"/>
                  </a:lnTo>
                  <a:lnTo>
                    <a:pt x="75248" y="3048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096831208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B68C180-BDB9-4982-8917-2EAFE3E98D27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BF30807-59F4-4350-8875-71EA71593B86}"/>
              </a:ext>
            </a:extLst>
          </p:cNvPr>
          <p:cNvSpPr txBox="1"/>
          <p:nvPr/>
        </p:nvSpPr>
        <p:spPr>
          <a:xfrm>
            <a:off x="4598988" y="2786376"/>
            <a:ext cx="2942467" cy="1124980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Machine Learning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danych i wzorców w celu automatyzacji procesów.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05D4B8DD-D39D-4CF2-9106-621CACEB874A}"/>
              </a:ext>
            </a:extLst>
          </p:cNvPr>
          <p:cNvSpPr txBox="1"/>
          <p:nvPr/>
        </p:nvSpPr>
        <p:spPr>
          <a:xfrm>
            <a:off x="8483012" y="2788250"/>
            <a:ext cx="2522320" cy="136814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Mobilne aplikacje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Dostęp do danych w każdej chwili i w dowolnym miejscu.</a:t>
            </a:r>
          </a:p>
        </p:txBody>
      </p:sp>
      <p:grpSp>
        <p:nvGrpSpPr>
          <p:cNvPr id="80" name="Grafika 3">
            <a:extLst>
              <a:ext uri="{FF2B5EF4-FFF2-40B4-BE49-F238E27FC236}">
                <a16:creationId xmlns:a16="http://schemas.microsoft.com/office/drawing/2014/main" id="{414DA9F7-A038-42BA-8B56-C34CD778D2B7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D553C0D1-67F3-4C00-821B-6C98E72E1619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82" name="Grafika 3">
              <a:extLst>
                <a:ext uri="{FF2B5EF4-FFF2-40B4-BE49-F238E27FC236}">
                  <a16:creationId xmlns:a16="http://schemas.microsoft.com/office/drawing/2014/main" id="{B20227E8-3784-4BCF-80B0-C1F53A00D199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114" name="Grafika 3">
                <a:extLst>
                  <a:ext uri="{FF2B5EF4-FFF2-40B4-BE49-F238E27FC236}">
                    <a16:creationId xmlns:a16="http://schemas.microsoft.com/office/drawing/2014/main" id="{845D1E53-B6D3-4FE9-A8C0-2DF0496105D3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F8CAE45C-8F06-4A50-967E-5DF372CEF3FA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AE4B4461-285E-46C0-B632-5713558E7507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5" name="Grafika 3">
                <a:extLst>
                  <a:ext uri="{FF2B5EF4-FFF2-40B4-BE49-F238E27FC236}">
                    <a16:creationId xmlns:a16="http://schemas.microsoft.com/office/drawing/2014/main" id="{8436CFB0-DB00-4751-A668-CAFA209782A0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2BAB6A24-5F7E-4F37-8C3D-27365990BE55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E0521DF3-64B3-4DA6-A42F-D9A195433208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6" name="Grafika 3">
                <a:extLst>
                  <a:ext uri="{FF2B5EF4-FFF2-40B4-BE49-F238E27FC236}">
                    <a16:creationId xmlns:a16="http://schemas.microsoft.com/office/drawing/2014/main" id="{94B54B00-B784-42A8-8EB4-230B83BA381F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F5476E14-3BDD-49EF-BC3B-FCA813364094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0B6E5B87-0926-419C-A6C7-E798EC8444D1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83" name="Grafika 3">
              <a:extLst>
                <a:ext uri="{FF2B5EF4-FFF2-40B4-BE49-F238E27FC236}">
                  <a16:creationId xmlns:a16="http://schemas.microsoft.com/office/drawing/2014/main" id="{36D2C021-B6DA-4781-92EF-DAEC415A5E96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105" name="Grafika 3">
                <a:extLst>
                  <a:ext uri="{FF2B5EF4-FFF2-40B4-BE49-F238E27FC236}">
                    <a16:creationId xmlns:a16="http://schemas.microsoft.com/office/drawing/2014/main" id="{EAC31F7D-4847-4E3F-BF5B-036BB9CAA0A9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0C95BA6B-D2A8-4482-8C7F-46190DD99C51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D4F6D8D1-317D-45A8-8631-14FC02E2148D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06" name="Grafika 3">
                <a:extLst>
                  <a:ext uri="{FF2B5EF4-FFF2-40B4-BE49-F238E27FC236}">
                    <a16:creationId xmlns:a16="http://schemas.microsoft.com/office/drawing/2014/main" id="{9C9D3BC4-EEBA-4FD6-B7EB-E0BF36C423D0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5001E43E-A92F-4D99-8171-1093F85C2D96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08A21DC2-A982-4B1C-AF2D-5F97D4667B32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07" name="Grafika 3">
                <a:extLst>
                  <a:ext uri="{FF2B5EF4-FFF2-40B4-BE49-F238E27FC236}">
                    <a16:creationId xmlns:a16="http://schemas.microsoft.com/office/drawing/2014/main" id="{E94201AD-D0FA-4B8B-9CE6-95D5C32ACABD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227A7A82-18CF-4514-BBF9-9E9C691B5199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8470D2A-4CC7-4373-B682-9429B5CE7711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84" name="Grafika 3">
              <a:extLst>
                <a:ext uri="{FF2B5EF4-FFF2-40B4-BE49-F238E27FC236}">
                  <a16:creationId xmlns:a16="http://schemas.microsoft.com/office/drawing/2014/main" id="{36C32C3A-39EA-4F4A-8D3D-6E2A78992B4F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96" name="Grafika 3">
                <a:extLst>
                  <a:ext uri="{FF2B5EF4-FFF2-40B4-BE49-F238E27FC236}">
                    <a16:creationId xmlns:a16="http://schemas.microsoft.com/office/drawing/2014/main" id="{37F25926-FA27-4EA1-8D41-989129D220F7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4366A657-CDD9-461A-9B52-6344F2A40D70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9979ACEF-1A16-442A-8034-9A767A528DDF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97" name="Grafika 3">
                <a:extLst>
                  <a:ext uri="{FF2B5EF4-FFF2-40B4-BE49-F238E27FC236}">
                    <a16:creationId xmlns:a16="http://schemas.microsoft.com/office/drawing/2014/main" id="{5F1ADC16-50A0-4B0B-836B-8F308A6B6FB5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EE160460-A13C-4BBB-B5B4-FF0F51CD5997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2AE356BF-89C4-493A-8247-AC83949FB394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98" name="Grafika 3">
                <a:extLst>
                  <a:ext uri="{FF2B5EF4-FFF2-40B4-BE49-F238E27FC236}">
                    <a16:creationId xmlns:a16="http://schemas.microsoft.com/office/drawing/2014/main" id="{E156FE62-4353-4789-B39B-4BBFBEC86080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E4C6D17E-5C05-413E-B6AA-0B74BE36AE9A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287BD8DD-89D2-487E-94EB-9754DA6269E4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85" name="Grafika 3">
              <a:extLst>
                <a:ext uri="{FF2B5EF4-FFF2-40B4-BE49-F238E27FC236}">
                  <a16:creationId xmlns:a16="http://schemas.microsoft.com/office/drawing/2014/main" id="{C2435025-56E9-4F0B-8A36-2BA9495B09E6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87" name="Grafika 3">
                <a:extLst>
                  <a:ext uri="{FF2B5EF4-FFF2-40B4-BE49-F238E27FC236}">
                    <a16:creationId xmlns:a16="http://schemas.microsoft.com/office/drawing/2014/main" id="{B8D72B6C-3460-4BF8-AE12-FEE28350A6C1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31DA3F5F-09C1-4C7B-AF9D-2668671C33FC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B2226DC9-8D10-4CAD-82ED-45861DADE8B3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88" name="Grafika 3">
                <a:extLst>
                  <a:ext uri="{FF2B5EF4-FFF2-40B4-BE49-F238E27FC236}">
                    <a16:creationId xmlns:a16="http://schemas.microsoft.com/office/drawing/2014/main" id="{588D82A7-77EA-4F7E-B62B-976E7AC97148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1A8AD0DE-ECA1-4565-AFF3-4B8719424A5D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C7436D2D-BAA3-402F-8077-FCD09CE50CC0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89" name="Grafika 3">
                <a:extLst>
                  <a:ext uri="{FF2B5EF4-FFF2-40B4-BE49-F238E27FC236}">
                    <a16:creationId xmlns:a16="http://schemas.microsoft.com/office/drawing/2014/main" id="{0AAE4CEC-E8AB-4EE3-9981-507AC2153BDA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6E7B50BE-6E9F-43D7-8E49-B5EDC6F27A50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979D79A7-FBD9-4E13-ACB0-608D95951675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FB0579A1-A5FC-4355-988B-B7DFDDADD1A6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123" name="Grafika 3">
            <a:extLst>
              <a:ext uri="{FF2B5EF4-FFF2-40B4-BE49-F238E27FC236}">
                <a16:creationId xmlns:a16="http://schemas.microsoft.com/office/drawing/2014/main" id="{CB5E5225-8468-4E95-BC1D-6A7F2F9D989D}"/>
              </a:ext>
            </a:extLst>
          </p:cNvPr>
          <p:cNvGrpSpPr/>
          <p:nvPr/>
        </p:nvGrpSpPr>
        <p:grpSpPr>
          <a:xfrm>
            <a:off x="5770856" y="1824044"/>
            <a:ext cx="612637" cy="665586"/>
            <a:chOff x="5881687" y="3195616"/>
            <a:chExt cx="427893" cy="464875"/>
          </a:xfrm>
          <a:noFill/>
        </p:grpSpPr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9717B689-B32E-439F-B88B-6422D4E79A8E}"/>
                </a:ext>
              </a:extLst>
            </p:cNvPr>
            <p:cNvSpPr/>
            <p:nvPr/>
          </p:nvSpPr>
          <p:spPr>
            <a:xfrm>
              <a:off x="5881687" y="3227069"/>
              <a:ext cx="216217" cy="433422"/>
            </a:xfrm>
            <a:custGeom>
              <a:avLst/>
              <a:gdLst>
                <a:gd name="connsiteX0" fmla="*/ 216218 w 216217"/>
                <a:gd name="connsiteY0" fmla="*/ 0 h 433422"/>
                <a:gd name="connsiteX1" fmla="*/ 216218 w 216217"/>
                <a:gd name="connsiteY1" fmla="*/ 415290 h 433422"/>
                <a:gd name="connsiteX2" fmla="*/ 152400 w 216217"/>
                <a:gd name="connsiteY2" fmla="*/ 433388 h 433422"/>
                <a:gd name="connsiteX3" fmla="*/ 99060 w 216217"/>
                <a:gd name="connsiteY3" fmla="*/ 381953 h 433422"/>
                <a:gd name="connsiteX4" fmla="*/ 42863 w 216217"/>
                <a:gd name="connsiteY4" fmla="*/ 337185 h 433422"/>
                <a:gd name="connsiteX5" fmla="*/ 77153 w 216217"/>
                <a:gd name="connsiteY5" fmla="*/ 296228 h 433422"/>
                <a:gd name="connsiteX6" fmla="*/ 10477 w 216217"/>
                <a:gd name="connsiteY6" fmla="*/ 249555 h 433422"/>
                <a:gd name="connsiteX7" fmla="*/ 75248 w 216217"/>
                <a:gd name="connsiteY7" fmla="*/ 203835 h 433422"/>
                <a:gd name="connsiteX8" fmla="*/ 0 w 216217"/>
                <a:gd name="connsiteY8" fmla="*/ 123825 h 433422"/>
                <a:gd name="connsiteX9" fmla="*/ 67628 w 216217"/>
                <a:gd name="connsiteY9" fmla="*/ 24765 h 433422"/>
                <a:gd name="connsiteX10" fmla="*/ 67628 w 216217"/>
                <a:gd name="connsiteY10" fmla="*/ 24765 h 4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217" h="433422">
                  <a:moveTo>
                    <a:pt x="216218" y="0"/>
                  </a:moveTo>
                  <a:lnTo>
                    <a:pt x="216218" y="415290"/>
                  </a:lnTo>
                  <a:cubicBezTo>
                    <a:pt x="216218" y="415290"/>
                    <a:pt x="195263" y="434340"/>
                    <a:pt x="152400" y="433388"/>
                  </a:cubicBezTo>
                  <a:cubicBezTo>
                    <a:pt x="109538" y="432435"/>
                    <a:pt x="99060" y="381953"/>
                    <a:pt x="99060" y="381953"/>
                  </a:cubicBezTo>
                  <a:cubicBezTo>
                    <a:pt x="99060" y="381953"/>
                    <a:pt x="45720" y="386715"/>
                    <a:pt x="42863" y="337185"/>
                  </a:cubicBezTo>
                  <a:cubicBezTo>
                    <a:pt x="40958" y="300038"/>
                    <a:pt x="77153" y="296228"/>
                    <a:pt x="77153" y="296228"/>
                  </a:cubicBezTo>
                  <a:cubicBezTo>
                    <a:pt x="77153" y="296228"/>
                    <a:pt x="9525" y="301943"/>
                    <a:pt x="10477" y="249555"/>
                  </a:cubicBezTo>
                  <a:cubicBezTo>
                    <a:pt x="11430" y="200978"/>
                    <a:pt x="75248" y="203835"/>
                    <a:pt x="75248" y="203835"/>
                  </a:cubicBezTo>
                  <a:cubicBezTo>
                    <a:pt x="75248" y="203835"/>
                    <a:pt x="0" y="210503"/>
                    <a:pt x="0" y="123825"/>
                  </a:cubicBezTo>
                  <a:cubicBezTo>
                    <a:pt x="0" y="29528"/>
                    <a:pt x="67628" y="24765"/>
                    <a:pt x="67628" y="24765"/>
                  </a:cubicBezTo>
                  <a:lnTo>
                    <a:pt x="67628" y="24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66E2DDAE-FB76-41DC-A052-28BDD6D93F66}"/>
                </a:ext>
              </a:extLst>
            </p:cNvPr>
            <p:cNvSpPr/>
            <p:nvPr/>
          </p:nvSpPr>
          <p:spPr>
            <a:xfrm>
              <a:off x="5946433" y="3195616"/>
              <a:ext cx="363146" cy="463069"/>
            </a:xfrm>
            <a:custGeom>
              <a:avLst/>
              <a:gdLst>
                <a:gd name="connsiteX0" fmla="*/ 27646 w 363146"/>
                <a:gd name="connsiteY0" fmla="*/ 137181 h 463069"/>
                <a:gd name="connsiteX1" fmla="*/ 23 w 363146"/>
                <a:gd name="connsiteY1" fmla="*/ 76221 h 463069"/>
                <a:gd name="connsiteX2" fmla="*/ 80986 w 363146"/>
                <a:gd name="connsiteY2" fmla="*/ 21 h 463069"/>
                <a:gd name="connsiteX3" fmla="*/ 151471 w 363146"/>
                <a:gd name="connsiteY3" fmla="*/ 31453 h 463069"/>
                <a:gd name="connsiteX4" fmla="*/ 221956 w 363146"/>
                <a:gd name="connsiteY4" fmla="*/ 21 h 463069"/>
                <a:gd name="connsiteX5" fmla="*/ 288631 w 363146"/>
                <a:gd name="connsiteY5" fmla="*/ 44788 h 463069"/>
                <a:gd name="connsiteX6" fmla="*/ 362926 w 363146"/>
                <a:gd name="connsiteY6" fmla="*/ 142896 h 463069"/>
                <a:gd name="connsiteX7" fmla="*/ 320063 w 363146"/>
                <a:gd name="connsiteY7" fmla="*/ 247671 h 463069"/>
                <a:gd name="connsiteX8" fmla="*/ 347686 w 363146"/>
                <a:gd name="connsiteY8" fmla="*/ 281961 h 463069"/>
                <a:gd name="connsiteX9" fmla="*/ 315301 w 363146"/>
                <a:gd name="connsiteY9" fmla="*/ 330538 h 463069"/>
                <a:gd name="connsiteX10" fmla="*/ 314348 w 363146"/>
                <a:gd name="connsiteY10" fmla="*/ 391498 h 463069"/>
                <a:gd name="connsiteX11" fmla="*/ 263866 w 363146"/>
                <a:gd name="connsiteY11" fmla="*/ 414358 h 463069"/>
                <a:gd name="connsiteX12" fmla="*/ 209573 w 363146"/>
                <a:gd name="connsiteY12" fmla="*/ 462936 h 463069"/>
                <a:gd name="connsiteX13" fmla="*/ 151471 w 363146"/>
                <a:gd name="connsiteY13" fmla="*/ 445791 h 4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3146" h="463069">
                  <a:moveTo>
                    <a:pt x="27646" y="137181"/>
                  </a:moveTo>
                  <a:cubicBezTo>
                    <a:pt x="27646" y="137181"/>
                    <a:pt x="-929" y="114321"/>
                    <a:pt x="23" y="76221"/>
                  </a:cubicBezTo>
                  <a:cubicBezTo>
                    <a:pt x="976" y="38121"/>
                    <a:pt x="36218" y="973"/>
                    <a:pt x="80986" y="21"/>
                  </a:cubicBezTo>
                  <a:cubicBezTo>
                    <a:pt x="125753" y="-932"/>
                    <a:pt x="151471" y="31453"/>
                    <a:pt x="151471" y="31453"/>
                  </a:cubicBezTo>
                  <a:cubicBezTo>
                    <a:pt x="151471" y="31453"/>
                    <a:pt x="166711" y="21"/>
                    <a:pt x="221956" y="21"/>
                  </a:cubicBezTo>
                  <a:cubicBezTo>
                    <a:pt x="277201" y="21"/>
                    <a:pt x="288631" y="44788"/>
                    <a:pt x="288631" y="44788"/>
                  </a:cubicBezTo>
                  <a:cubicBezTo>
                    <a:pt x="288631" y="44788"/>
                    <a:pt x="357211" y="62886"/>
                    <a:pt x="362926" y="142896"/>
                  </a:cubicBezTo>
                  <a:cubicBezTo>
                    <a:pt x="366736" y="200046"/>
                    <a:pt x="320063" y="247671"/>
                    <a:pt x="320063" y="247671"/>
                  </a:cubicBezTo>
                  <a:cubicBezTo>
                    <a:pt x="320063" y="247671"/>
                    <a:pt x="346733" y="251481"/>
                    <a:pt x="347686" y="281961"/>
                  </a:cubicBezTo>
                  <a:cubicBezTo>
                    <a:pt x="348638" y="320061"/>
                    <a:pt x="315301" y="330538"/>
                    <a:pt x="315301" y="330538"/>
                  </a:cubicBezTo>
                  <a:cubicBezTo>
                    <a:pt x="315301" y="330538"/>
                    <a:pt x="330541" y="367686"/>
                    <a:pt x="314348" y="391498"/>
                  </a:cubicBezTo>
                  <a:cubicBezTo>
                    <a:pt x="294346" y="421026"/>
                    <a:pt x="263866" y="414358"/>
                    <a:pt x="263866" y="414358"/>
                  </a:cubicBezTo>
                  <a:cubicBezTo>
                    <a:pt x="263866" y="414358"/>
                    <a:pt x="255293" y="461031"/>
                    <a:pt x="209573" y="462936"/>
                  </a:cubicBezTo>
                  <a:cubicBezTo>
                    <a:pt x="162901" y="464841"/>
                    <a:pt x="151471" y="445791"/>
                    <a:pt x="151471" y="445791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8210DA47-5730-40C9-BAC4-B250F0251BBA}"/>
                </a:ext>
              </a:extLst>
            </p:cNvPr>
            <p:cNvSpPr/>
            <p:nvPr/>
          </p:nvSpPr>
          <p:spPr>
            <a:xfrm>
              <a:off x="6008369" y="3366134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8 w 51434"/>
                <a:gd name="connsiteY1" fmla="*/ 51435 h 51434"/>
                <a:gd name="connsiteX2" fmla="*/ 0 w 51434"/>
                <a:gd name="connsiteY2" fmla="*/ 25718 h 51434"/>
                <a:gd name="connsiteX3" fmla="*/ 25718 w 51434"/>
                <a:gd name="connsiteY3" fmla="*/ 0 h 51434"/>
                <a:gd name="connsiteX4" fmla="*/ 51435 w 51434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BC954743-279D-411F-BE6C-3DBA2567D7B7}"/>
                </a:ext>
              </a:extLst>
            </p:cNvPr>
            <p:cNvSpPr/>
            <p:nvPr/>
          </p:nvSpPr>
          <p:spPr>
            <a:xfrm>
              <a:off x="6008369" y="3251834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ABABBAFA-938E-4967-B8E5-73057C5CB8D0}"/>
                </a:ext>
              </a:extLst>
            </p:cNvPr>
            <p:cNvSpPr/>
            <p:nvPr/>
          </p:nvSpPr>
          <p:spPr>
            <a:xfrm>
              <a:off x="5981699" y="3534727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897C349F-22A6-4F00-B41C-3A7B090A9B0B}"/>
                </a:ext>
              </a:extLst>
            </p:cNvPr>
            <p:cNvSpPr/>
            <p:nvPr/>
          </p:nvSpPr>
          <p:spPr>
            <a:xfrm>
              <a:off x="6135052" y="3470909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516179B2-6B03-4D51-B310-933691A73F1B}"/>
                </a:ext>
              </a:extLst>
            </p:cNvPr>
            <p:cNvSpPr/>
            <p:nvPr/>
          </p:nvSpPr>
          <p:spPr>
            <a:xfrm>
              <a:off x="6135052" y="3299459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7 w 51434"/>
                <a:gd name="connsiteY1" fmla="*/ 51435 h 51435"/>
                <a:gd name="connsiteX2" fmla="*/ 0 w 51434"/>
                <a:gd name="connsiteY2" fmla="*/ 25718 h 51435"/>
                <a:gd name="connsiteX3" fmla="*/ 25717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77EA3EFE-93A9-4B19-8186-732B9B9C0B80}"/>
                </a:ext>
              </a:extLst>
            </p:cNvPr>
            <p:cNvSpPr/>
            <p:nvPr/>
          </p:nvSpPr>
          <p:spPr>
            <a:xfrm>
              <a:off x="6195059" y="3384232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7 w 51435"/>
                <a:gd name="connsiteY1" fmla="*/ 51435 h 51434"/>
                <a:gd name="connsiteX2" fmla="*/ 0 w 51435"/>
                <a:gd name="connsiteY2" fmla="*/ 25718 h 51434"/>
                <a:gd name="connsiteX3" fmla="*/ 25717 w 51435"/>
                <a:gd name="connsiteY3" fmla="*/ 0 h 51434"/>
                <a:gd name="connsiteX4" fmla="*/ 51435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20ABC18A-BD01-4C02-BD84-AEAA45B1DE7D}"/>
                </a:ext>
              </a:extLst>
            </p:cNvPr>
            <p:cNvSpPr/>
            <p:nvPr/>
          </p:nvSpPr>
          <p:spPr>
            <a:xfrm>
              <a:off x="6015037" y="3499484"/>
              <a:ext cx="80009" cy="35242"/>
            </a:xfrm>
            <a:custGeom>
              <a:avLst/>
              <a:gdLst>
                <a:gd name="connsiteX0" fmla="*/ 0 w 80009"/>
                <a:gd name="connsiteY0" fmla="*/ 35242 h 35242"/>
                <a:gd name="connsiteX1" fmla="*/ 15240 w 80009"/>
                <a:gd name="connsiteY1" fmla="*/ 0 h 35242"/>
                <a:gd name="connsiteX2" fmla="*/ 80010 w 80009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9" h="35242">
                  <a:moveTo>
                    <a:pt x="0" y="35242"/>
                  </a:moveTo>
                  <a:lnTo>
                    <a:pt x="15240" y="0"/>
                  </a:lnTo>
                  <a:lnTo>
                    <a:pt x="8001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46DF8190-8991-4D9E-96DA-8F80F145B36C}"/>
                </a:ext>
              </a:extLst>
            </p:cNvPr>
            <p:cNvSpPr/>
            <p:nvPr/>
          </p:nvSpPr>
          <p:spPr>
            <a:xfrm>
              <a:off x="5956934" y="3394709"/>
              <a:ext cx="50482" cy="36195"/>
            </a:xfrm>
            <a:custGeom>
              <a:avLst/>
              <a:gdLst>
                <a:gd name="connsiteX0" fmla="*/ 0 w 50482"/>
                <a:gd name="connsiteY0" fmla="*/ 36195 h 36195"/>
                <a:gd name="connsiteX1" fmla="*/ 50483 w 50482"/>
                <a:gd name="connsiteY1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36195">
                  <a:moveTo>
                    <a:pt x="0" y="36195"/>
                  </a:moveTo>
                  <a:lnTo>
                    <a:pt x="50483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93E1A7A6-28F1-42E4-887C-2732302F6504}"/>
                </a:ext>
              </a:extLst>
            </p:cNvPr>
            <p:cNvSpPr/>
            <p:nvPr/>
          </p:nvSpPr>
          <p:spPr>
            <a:xfrm>
              <a:off x="6046469" y="3300412"/>
              <a:ext cx="51435" cy="20954"/>
            </a:xfrm>
            <a:custGeom>
              <a:avLst/>
              <a:gdLst>
                <a:gd name="connsiteX0" fmla="*/ 0 w 51435"/>
                <a:gd name="connsiteY0" fmla="*/ 0 h 20954"/>
                <a:gd name="connsiteX1" fmla="*/ 6668 w 51435"/>
                <a:gd name="connsiteY1" fmla="*/ 20955 h 20954"/>
                <a:gd name="connsiteX2" fmla="*/ 51435 w 51435"/>
                <a:gd name="connsiteY2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0954">
                  <a:moveTo>
                    <a:pt x="0" y="0"/>
                  </a:moveTo>
                  <a:lnTo>
                    <a:pt x="6668" y="20955"/>
                  </a:lnTo>
                  <a:lnTo>
                    <a:pt x="51435" y="2095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1C2A7D2F-2E16-46B6-9CC3-A8D196F8AB8B}"/>
                </a:ext>
              </a:extLst>
            </p:cNvPr>
            <p:cNvSpPr/>
            <p:nvPr/>
          </p:nvSpPr>
          <p:spPr>
            <a:xfrm>
              <a:off x="6097904" y="3408044"/>
              <a:ext cx="97155" cy="35242"/>
            </a:xfrm>
            <a:custGeom>
              <a:avLst/>
              <a:gdLst>
                <a:gd name="connsiteX0" fmla="*/ 0 w 97155"/>
                <a:gd name="connsiteY0" fmla="*/ 35243 h 35242"/>
                <a:gd name="connsiteX1" fmla="*/ 35242 w 97155"/>
                <a:gd name="connsiteY1" fmla="*/ 0 h 35242"/>
                <a:gd name="connsiteX2" fmla="*/ 97155 w 97155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5242">
                  <a:moveTo>
                    <a:pt x="0" y="35243"/>
                  </a:moveTo>
                  <a:lnTo>
                    <a:pt x="35242" y="0"/>
                  </a:lnTo>
                  <a:lnTo>
                    <a:pt x="97155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6F3A409F-E287-4ACC-8516-BF80931C2C20}"/>
                </a:ext>
              </a:extLst>
            </p:cNvPr>
            <p:cNvSpPr/>
            <p:nvPr/>
          </p:nvSpPr>
          <p:spPr>
            <a:xfrm>
              <a:off x="6169342" y="3240404"/>
              <a:ext cx="65722" cy="60007"/>
            </a:xfrm>
            <a:custGeom>
              <a:avLst/>
              <a:gdLst>
                <a:gd name="connsiteX0" fmla="*/ 0 w 65722"/>
                <a:gd name="connsiteY0" fmla="*/ 60008 h 60007"/>
                <a:gd name="connsiteX1" fmla="*/ 65722 w 65722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60007">
                  <a:moveTo>
                    <a:pt x="0" y="60008"/>
                  </a:moveTo>
                  <a:lnTo>
                    <a:pt x="65722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0FB62544-773E-4294-B9CA-E8118283C80B}"/>
                </a:ext>
              </a:extLst>
            </p:cNvPr>
            <p:cNvSpPr/>
            <p:nvPr/>
          </p:nvSpPr>
          <p:spPr>
            <a:xfrm>
              <a:off x="6186487" y="3496626"/>
              <a:ext cx="75247" cy="30480"/>
            </a:xfrm>
            <a:custGeom>
              <a:avLst/>
              <a:gdLst>
                <a:gd name="connsiteX0" fmla="*/ 0 w 75247"/>
                <a:gd name="connsiteY0" fmla="*/ 0 h 30480"/>
                <a:gd name="connsiteX1" fmla="*/ 22860 w 75247"/>
                <a:gd name="connsiteY1" fmla="*/ 0 h 30480"/>
                <a:gd name="connsiteX2" fmla="*/ 75248 w 75247"/>
                <a:gd name="connsiteY2" fmla="*/ 3048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30480">
                  <a:moveTo>
                    <a:pt x="0" y="0"/>
                  </a:moveTo>
                  <a:lnTo>
                    <a:pt x="22860" y="0"/>
                  </a:lnTo>
                  <a:lnTo>
                    <a:pt x="75248" y="3048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38" name="Grafika 137">
            <a:extLst>
              <a:ext uri="{FF2B5EF4-FFF2-40B4-BE49-F238E27FC236}">
                <a16:creationId xmlns:a16="http://schemas.microsoft.com/office/drawing/2014/main" id="{22939EA9-B782-408B-B00C-ACDDF558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015" y="1870152"/>
            <a:ext cx="421426" cy="68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54800"/>
      </p:ext>
    </p:extLst>
  </p:cSld>
  <p:clrMapOvr>
    <a:masterClrMapping/>
  </p:clrMapOvr>
  <p:transition spd="slow">
    <p:wip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598F6F5-3B52-4469-B145-4374CD90533E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9F6D32F-7EAC-4755-91AF-FE861DB4D2CB}"/>
              </a:ext>
            </a:extLst>
          </p:cNvPr>
          <p:cNvSpPr txBox="1"/>
          <p:nvPr/>
        </p:nvSpPr>
        <p:spPr>
          <a:xfrm>
            <a:off x="4598988" y="2786376"/>
            <a:ext cx="2942467" cy="1124980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Machine Learning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danych i wzorców w celu automatyzacji procesów.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1BE774ED-081E-4A7C-8D81-0B0205503164}"/>
              </a:ext>
            </a:extLst>
          </p:cNvPr>
          <p:cNvSpPr txBox="1"/>
          <p:nvPr/>
        </p:nvSpPr>
        <p:spPr>
          <a:xfrm>
            <a:off x="8483012" y="2788250"/>
            <a:ext cx="2522320" cy="136814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Mobilne aplikacje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Dostęp do danych w każdej chwili i w dowolnym miejscu.</a:t>
            </a:r>
          </a:p>
        </p:txBody>
      </p:sp>
      <p:grpSp>
        <p:nvGrpSpPr>
          <p:cNvPr id="106" name="Grafika 3">
            <a:extLst>
              <a:ext uri="{FF2B5EF4-FFF2-40B4-BE49-F238E27FC236}">
                <a16:creationId xmlns:a16="http://schemas.microsoft.com/office/drawing/2014/main" id="{DED46F5E-63E8-44D7-B322-CFC5B1D9C655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7423A0B2-1274-43D0-AA30-F99FFBDB2A71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08" name="Grafika 3">
              <a:extLst>
                <a:ext uri="{FF2B5EF4-FFF2-40B4-BE49-F238E27FC236}">
                  <a16:creationId xmlns:a16="http://schemas.microsoft.com/office/drawing/2014/main" id="{6C6E5878-AFEE-4905-BB9D-411A33395C42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140" name="Grafika 3">
                <a:extLst>
                  <a:ext uri="{FF2B5EF4-FFF2-40B4-BE49-F238E27FC236}">
                    <a16:creationId xmlns:a16="http://schemas.microsoft.com/office/drawing/2014/main" id="{01D89B5B-4510-4654-9C04-FA20FB5C4168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147" name="Dowolny kształt: kształt 146">
                  <a:extLst>
                    <a:ext uri="{FF2B5EF4-FFF2-40B4-BE49-F238E27FC236}">
                      <a16:creationId xmlns:a16="http://schemas.microsoft.com/office/drawing/2014/main" id="{973A0D49-DF7D-4314-99C6-9C56D6A24D49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8" name="Dowolny kształt: kształt 147">
                  <a:extLst>
                    <a:ext uri="{FF2B5EF4-FFF2-40B4-BE49-F238E27FC236}">
                      <a16:creationId xmlns:a16="http://schemas.microsoft.com/office/drawing/2014/main" id="{48683873-215C-4A24-9A75-8B92F1B54C5B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41" name="Grafika 3">
                <a:extLst>
                  <a:ext uri="{FF2B5EF4-FFF2-40B4-BE49-F238E27FC236}">
                    <a16:creationId xmlns:a16="http://schemas.microsoft.com/office/drawing/2014/main" id="{D5B677FD-201C-40F5-8E3F-998F0326E630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145" name="Dowolny kształt: kształt 144">
                  <a:extLst>
                    <a:ext uri="{FF2B5EF4-FFF2-40B4-BE49-F238E27FC236}">
                      <a16:creationId xmlns:a16="http://schemas.microsoft.com/office/drawing/2014/main" id="{B08A2F20-33EB-4581-8F24-96ABF046447C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6" name="Dowolny kształt: kształt 145">
                  <a:extLst>
                    <a:ext uri="{FF2B5EF4-FFF2-40B4-BE49-F238E27FC236}">
                      <a16:creationId xmlns:a16="http://schemas.microsoft.com/office/drawing/2014/main" id="{0CA38AFF-30DC-4E26-8462-43C8F33E8DD6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42" name="Grafika 3">
                <a:extLst>
                  <a:ext uri="{FF2B5EF4-FFF2-40B4-BE49-F238E27FC236}">
                    <a16:creationId xmlns:a16="http://schemas.microsoft.com/office/drawing/2014/main" id="{E8A11957-F9F7-42F8-B664-7C2E9B5E25D4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143" name="Dowolny kształt: kształt 142">
                  <a:extLst>
                    <a:ext uri="{FF2B5EF4-FFF2-40B4-BE49-F238E27FC236}">
                      <a16:creationId xmlns:a16="http://schemas.microsoft.com/office/drawing/2014/main" id="{0E4F405E-15D6-467C-AC20-06E921F562F8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4" name="Dowolny kształt: kształt 143">
                  <a:extLst>
                    <a:ext uri="{FF2B5EF4-FFF2-40B4-BE49-F238E27FC236}">
                      <a16:creationId xmlns:a16="http://schemas.microsoft.com/office/drawing/2014/main" id="{3ABD6AD6-5BDE-462B-B962-259BDABCD729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09" name="Grafika 3">
              <a:extLst>
                <a:ext uri="{FF2B5EF4-FFF2-40B4-BE49-F238E27FC236}">
                  <a16:creationId xmlns:a16="http://schemas.microsoft.com/office/drawing/2014/main" id="{5A18BD96-5130-4201-AFA4-322216F9D059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131" name="Grafika 3">
                <a:extLst>
                  <a:ext uri="{FF2B5EF4-FFF2-40B4-BE49-F238E27FC236}">
                    <a16:creationId xmlns:a16="http://schemas.microsoft.com/office/drawing/2014/main" id="{D0FD7DED-A273-4257-A5F1-D7056EAF2693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138" name="Dowolny kształt: kształt 137">
                  <a:extLst>
                    <a:ext uri="{FF2B5EF4-FFF2-40B4-BE49-F238E27FC236}">
                      <a16:creationId xmlns:a16="http://schemas.microsoft.com/office/drawing/2014/main" id="{1C473BEB-A66A-4138-BA58-454BD9CA8EAD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9" name="Dowolny kształt: kształt 138">
                  <a:extLst>
                    <a:ext uri="{FF2B5EF4-FFF2-40B4-BE49-F238E27FC236}">
                      <a16:creationId xmlns:a16="http://schemas.microsoft.com/office/drawing/2014/main" id="{04E23C62-A526-437B-89FA-AC60911B0AB0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32" name="Grafika 3">
                <a:extLst>
                  <a:ext uri="{FF2B5EF4-FFF2-40B4-BE49-F238E27FC236}">
                    <a16:creationId xmlns:a16="http://schemas.microsoft.com/office/drawing/2014/main" id="{D9FCE61B-A992-4574-9E6C-511AF9D385A0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136" name="Dowolny kształt: kształt 135">
                  <a:extLst>
                    <a:ext uri="{FF2B5EF4-FFF2-40B4-BE49-F238E27FC236}">
                      <a16:creationId xmlns:a16="http://schemas.microsoft.com/office/drawing/2014/main" id="{C0A11E6E-5A79-4AC3-8462-4B35344E99D3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7" name="Dowolny kształt: kształt 136">
                  <a:extLst>
                    <a:ext uri="{FF2B5EF4-FFF2-40B4-BE49-F238E27FC236}">
                      <a16:creationId xmlns:a16="http://schemas.microsoft.com/office/drawing/2014/main" id="{7D8AC07C-DBF1-46CC-858E-22A1847FB058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33" name="Grafika 3">
                <a:extLst>
                  <a:ext uri="{FF2B5EF4-FFF2-40B4-BE49-F238E27FC236}">
                    <a16:creationId xmlns:a16="http://schemas.microsoft.com/office/drawing/2014/main" id="{BF167606-BD4A-468E-BD04-7D74AF25116A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134" name="Dowolny kształt: kształt 133">
                  <a:extLst>
                    <a:ext uri="{FF2B5EF4-FFF2-40B4-BE49-F238E27FC236}">
                      <a16:creationId xmlns:a16="http://schemas.microsoft.com/office/drawing/2014/main" id="{6E441245-D478-4C45-8819-C0E8F7981FB0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5" name="Dowolny kształt: kształt 134">
                  <a:extLst>
                    <a:ext uri="{FF2B5EF4-FFF2-40B4-BE49-F238E27FC236}">
                      <a16:creationId xmlns:a16="http://schemas.microsoft.com/office/drawing/2014/main" id="{10C6ACF8-06B7-4819-855C-B7F44D86A2C6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10" name="Grafika 3">
              <a:extLst>
                <a:ext uri="{FF2B5EF4-FFF2-40B4-BE49-F238E27FC236}">
                  <a16:creationId xmlns:a16="http://schemas.microsoft.com/office/drawing/2014/main" id="{861C60DA-0B83-4B6A-B593-CC6045837153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122" name="Grafika 3">
                <a:extLst>
                  <a:ext uri="{FF2B5EF4-FFF2-40B4-BE49-F238E27FC236}">
                    <a16:creationId xmlns:a16="http://schemas.microsoft.com/office/drawing/2014/main" id="{87C0437C-A5F8-420D-A057-CECCA1A46BEB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129" name="Dowolny kształt: kształt 128">
                  <a:extLst>
                    <a:ext uri="{FF2B5EF4-FFF2-40B4-BE49-F238E27FC236}">
                      <a16:creationId xmlns:a16="http://schemas.microsoft.com/office/drawing/2014/main" id="{58D8F789-62EB-40CF-9F42-660D93C848C7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0" name="Dowolny kształt: kształt 129">
                  <a:extLst>
                    <a:ext uri="{FF2B5EF4-FFF2-40B4-BE49-F238E27FC236}">
                      <a16:creationId xmlns:a16="http://schemas.microsoft.com/office/drawing/2014/main" id="{DDE8B090-372A-442C-8E03-46BC62B60B74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23" name="Grafika 3">
                <a:extLst>
                  <a:ext uri="{FF2B5EF4-FFF2-40B4-BE49-F238E27FC236}">
                    <a16:creationId xmlns:a16="http://schemas.microsoft.com/office/drawing/2014/main" id="{D2EA9DBE-C680-4EC8-B21D-D2EBD2B43125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E7EC4F45-2A18-436D-BCCB-146D01F01504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8" name="Dowolny kształt: kształt 127">
                  <a:extLst>
                    <a:ext uri="{FF2B5EF4-FFF2-40B4-BE49-F238E27FC236}">
                      <a16:creationId xmlns:a16="http://schemas.microsoft.com/office/drawing/2014/main" id="{F3C2D329-D3F5-4603-8FD5-308654A04AF0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24" name="Grafika 3">
                <a:extLst>
                  <a:ext uri="{FF2B5EF4-FFF2-40B4-BE49-F238E27FC236}">
                    <a16:creationId xmlns:a16="http://schemas.microsoft.com/office/drawing/2014/main" id="{D05550B7-787D-4B75-88D7-DFAB57D73259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87444E58-9D7B-4280-9FB2-066F26412E12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B877375D-0B35-456A-ABF4-7D2D413F92D4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11" name="Grafika 3">
              <a:extLst>
                <a:ext uri="{FF2B5EF4-FFF2-40B4-BE49-F238E27FC236}">
                  <a16:creationId xmlns:a16="http://schemas.microsoft.com/office/drawing/2014/main" id="{EF29EA6F-AD52-4AA3-B77B-BAA9130126C2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113" name="Grafika 3">
                <a:extLst>
                  <a:ext uri="{FF2B5EF4-FFF2-40B4-BE49-F238E27FC236}">
                    <a16:creationId xmlns:a16="http://schemas.microsoft.com/office/drawing/2014/main" id="{28614B20-33AB-40B9-AB75-DCE471C85BCB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A6F1FA3C-CFB2-40D7-9E88-A88FD4E3B70A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92266185-9F1E-4C97-B230-D00BE90519ED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4" name="Grafika 3">
                <a:extLst>
                  <a:ext uri="{FF2B5EF4-FFF2-40B4-BE49-F238E27FC236}">
                    <a16:creationId xmlns:a16="http://schemas.microsoft.com/office/drawing/2014/main" id="{A2879A7F-C6BF-4C82-A4D3-FB3F3170B22F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4D8C3314-5763-4743-85D3-3A8463CCAE4C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AE2A9A0F-B275-48D0-8A47-982DBD5FFEFA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15" name="Grafika 3">
                <a:extLst>
                  <a:ext uri="{FF2B5EF4-FFF2-40B4-BE49-F238E27FC236}">
                    <a16:creationId xmlns:a16="http://schemas.microsoft.com/office/drawing/2014/main" id="{320E033B-4BF6-4E17-B562-E3FD38544BF4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FC8253BD-C770-47B4-9209-0FF2100D1A6F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6ECA87DD-66F9-4292-93E5-BBD838B8DED3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37202CB4-3BDD-422A-86E7-85700D01CCE1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149" name="Grafika 3">
            <a:extLst>
              <a:ext uri="{FF2B5EF4-FFF2-40B4-BE49-F238E27FC236}">
                <a16:creationId xmlns:a16="http://schemas.microsoft.com/office/drawing/2014/main" id="{26D0152B-3B92-4865-A538-FE284F183132}"/>
              </a:ext>
            </a:extLst>
          </p:cNvPr>
          <p:cNvGrpSpPr/>
          <p:nvPr/>
        </p:nvGrpSpPr>
        <p:grpSpPr>
          <a:xfrm>
            <a:off x="5770856" y="1824044"/>
            <a:ext cx="612637" cy="665586"/>
            <a:chOff x="5881687" y="3195616"/>
            <a:chExt cx="427893" cy="464875"/>
          </a:xfrm>
          <a:noFill/>
        </p:grpSpPr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3B4BE2DA-F438-4D32-B551-ADFC438AC2E0}"/>
                </a:ext>
              </a:extLst>
            </p:cNvPr>
            <p:cNvSpPr/>
            <p:nvPr/>
          </p:nvSpPr>
          <p:spPr>
            <a:xfrm>
              <a:off x="5881687" y="3227069"/>
              <a:ext cx="216217" cy="433422"/>
            </a:xfrm>
            <a:custGeom>
              <a:avLst/>
              <a:gdLst>
                <a:gd name="connsiteX0" fmla="*/ 216218 w 216217"/>
                <a:gd name="connsiteY0" fmla="*/ 0 h 433422"/>
                <a:gd name="connsiteX1" fmla="*/ 216218 w 216217"/>
                <a:gd name="connsiteY1" fmla="*/ 415290 h 433422"/>
                <a:gd name="connsiteX2" fmla="*/ 152400 w 216217"/>
                <a:gd name="connsiteY2" fmla="*/ 433388 h 433422"/>
                <a:gd name="connsiteX3" fmla="*/ 99060 w 216217"/>
                <a:gd name="connsiteY3" fmla="*/ 381953 h 433422"/>
                <a:gd name="connsiteX4" fmla="*/ 42863 w 216217"/>
                <a:gd name="connsiteY4" fmla="*/ 337185 h 433422"/>
                <a:gd name="connsiteX5" fmla="*/ 77153 w 216217"/>
                <a:gd name="connsiteY5" fmla="*/ 296228 h 433422"/>
                <a:gd name="connsiteX6" fmla="*/ 10477 w 216217"/>
                <a:gd name="connsiteY6" fmla="*/ 249555 h 433422"/>
                <a:gd name="connsiteX7" fmla="*/ 75248 w 216217"/>
                <a:gd name="connsiteY7" fmla="*/ 203835 h 433422"/>
                <a:gd name="connsiteX8" fmla="*/ 0 w 216217"/>
                <a:gd name="connsiteY8" fmla="*/ 123825 h 433422"/>
                <a:gd name="connsiteX9" fmla="*/ 67628 w 216217"/>
                <a:gd name="connsiteY9" fmla="*/ 24765 h 433422"/>
                <a:gd name="connsiteX10" fmla="*/ 67628 w 216217"/>
                <a:gd name="connsiteY10" fmla="*/ 24765 h 4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217" h="433422">
                  <a:moveTo>
                    <a:pt x="216218" y="0"/>
                  </a:moveTo>
                  <a:lnTo>
                    <a:pt x="216218" y="415290"/>
                  </a:lnTo>
                  <a:cubicBezTo>
                    <a:pt x="216218" y="415290"/>
                    <a:pt x="195263" y="434340"/>
                    <a:pt x="152400" y="433388"/>
                  </a:cubicBezTo>
                  <a:cubicBezTo>
                    <a:pt x="109538" y="432435"/>
                    <a:pt x="99060" y="381953"/>
                    <a:pt x="99060" y="381953"/>
                  </a:cubicBezTo>
                  <a:cubicBezTo>
                    <a:pt x="99060" y="381953"/>
                    <a:pt x="45720" y="386715"/>
                    <a:pt x="42863" y="337185"/>
                  </a:cubicBezTo>
                  <a:cubicBezTo>
                    <a:pt x="40958" y="300038"/>
                    <a:pt x="77153" y="296228"/>
                    <a:pt x="77153" y="296228"/>
                  </a:cubicBezTo>
                  <a:cubicBezTo>
                    <a:pt x="77153" y="296228"/>
                    <a:pt x="9525" y="301943"/>
                    <a:pt x="10477" y="249555"/>
                  </a:cubicBezTo>
                  <a:cubicBezTo>
                    <a:pt x="11430" y="200978"/>
                    <a:pt x="75248" y="203835"/>
                    <a:pt x="75248" y="203835"/>
                  </a:cubicBezTo>
                  <a:cubicBezTo>
                    <a:pt x="75248" y="203835"/>
                    <a:pt x="0" y="210503"/>
                    <a:pt x="0" y="123825"/>
                  </a:cubicBezTo>
                  <a:cubicBezTo>
                    <a:pt x="0" y="29528"/>
                    <a:pt x="67628" y="24765"/>
                    <a:pt x="67628" y="24765"/>
                  </a:cubicBezTo>
                  <a:lnTo>
                    <a:pt x="67628" y="24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E4E0216E-2543-4BDF-86A6-43032A64CFB4}"/>
                </a:ext>
              </a:extLst>
            </p:cNvPr>
            <p:cNvSpPr/>
            <p:nvPr/>
          </p:nvSpPr>
          <p:spPr>
            <a:xfrm>
              <a:off x="5946433" y="3195616"/>
              <a:ext cx="363146" cy="463069"/>
            </a:xfrm>
            <a:custGeom>
              <a:avLst/>
              <a:gdLst>
                <a:gd name="connsiteX0" fmla="*/ 27646 w 363146"/>
                <a:gd name="connsiteY0" fmla="*/ 137181 h 463069"/>
                <a:gd name="connsiteX1" fmla="*/ 23 w 363146"/>
                <a:gd name="connsiteY1" fmla="*/ 76221 h 463069"/>
                <a:gd name="connsiteX2" fmla="*/ 80986 w 363146"/>
                <a:gd name="connsiteY2" fmla="*/ 21 h 463069"/>
                <a:gd name="connsiteX3" fmla="*/ 151471 w 363146"/>
                <a:gd name="connsiteY3" fmla="*/ 31453 h 463069"/>
                <a:gd name="connsiteX4" fmla="*/ 221956 w 363146"/>
                <a:gd name="connsiteY4" fmla="*/ 21 h 463069"/>
                <a:gd name="connsiteX5" fmla="*/ 288631 w 363146"/>
                <a:gd name="connsiteY5" fmla="*/ 44788 h 463069"/>
                <a:gd name="connsiteX6" fmla="*/ 362926 w 363146"/>
                <a:gd name="connsiteY6" fmla="*/ 142896 h 463069"/>
                <a:gd name="connsiteX7" fmla="*/ 320063 w 363146"/>
                <a:gd name="connsiteY7" fmla="*/ 247671 h 463069"/>
                <a:gd name="connsiteX8" fmla="*/ 347686 w 363146"/>
                <a:gd name="connsiteY8" fmla="*/ 281961 h 463069"/>
                <a:gd name="connsiteX9" fmla="*/ 315301 w 363146"/>
                <a:gd name="connsiteY9" fmla="*/ 330538 h 463069"/>
                <a:gd name="connsiteX10" fmla="*/ 314348 w 363146"/>
                <a:gd name="connsiteY10" fmla="*/ 391498 h 463069"/>
                <a:gd name="connsiteX11" fmla="*/ 263866 w 363146"/>
                <a:gd name="connsiteY11" fmla="*/ 414358 h 463069"/>
                <a:gd name="connsiteX12" fmla="*/ 209573 w 363146"/>
                <a:gd name="connsiteY12" fmla="*/ 462936 h 463069"/>
                <a:gd name="connsiteX13" fmla="*/ 151471 w 363146"/>
                <a:gd name="connsiteY13" fmla="*/ 445791 h 4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3146" h="463069">
                  <a:moveTo>
                    <a:pt x="27646" y="137181"/>
                  </a:moveTo>
                  <a:cubicBezTo>
                    <a:pt x="27646" y="137181"/>
                    <a:pt x="-929" y="114321"/>
                    <a:pt x="23" y="76221"/>
                  </a:cubicBezTo>
                  <a:cubicBezTo>
                    <a:pt x="976" y="38121"/>
                    <a:pt x="36218" y="973"/>
                    <a:pt x="80986" y="21"/>
                  </a:cubicBezTo>
                  <a:cubicBezTo>
                    <a:pt x="125753" y="-932"/>
                    <a:pt x="151471" y="31453"/>
                    <a:pt x="151471" y="31453"/>
                  </a:cubicBezTo>
                  <a:cubicBezTo>
                    <a:pt x="151471" y="31453"/>
                    <a:pt x="166711" y="21"/>
                    <a:pt x="221956" y="21"/>
                  </a:cubicBezTo>
                  <a:cubicBezTo>
                    <a:pt x="277201" y="21"/>
                    <a:pt x="288631" y="44788"/>
                    <a:pt x="288631" y="44788"/>
                  </a:cubicBezTo>
                  <a:cubicBezTo>
                    <a:pt x="288631" y="44788"/>
                    <a:pt x="357211" y="62886"/>
                    <a:pt x="362926" y="142896"/>
                  </a:cubicBezTo>
                  <a:cubicBezTo>
                    <a:pt x="366736" y="200046"/>
                    <a:pt x="320063" y="247671"/>
                    <a:pt x="320063" y="247671"/>
                  </a:cubicBezTo>
                  <a:cubicBezTo>
                    <a:pt x="320063" y="247671"/>
                    <a:pt x="346733" y="251481"/>
                    <a:pt x="347686" y="281961"/>
                  </a:cubicBezTo>
                  <a:cubicBezTo>
                    <a:pt x="348638" y="320061"/>
                    <a:pt x="315301" y="330538"/>
                    <a:pt x="315301" y="330538"/>
                  </a:cubicBezTo>
                  <a:cubicBezTo>
                    <a:pt x="315301" y="330538"/>
                    <a:pt x="330541" y="367686"/>
                    <a:pt x="314348" y="391498"/>
                  </a:cubicBezTo>
                  <a:cubicBezTo>
                    <a:pt x="294346" y="421026"/>
                    <a:pt x="263866" y="414358"/>
                    <a:pt x="263866" y="414358"/>
                  </a:cubicBezTo>
                  <a:cubicBezTo>
                    <a:pt x="263866" y="414358"/>
                    <a:pt x="255293" y="461031"/>
                    <a:pt x="209573" y="462936"/>
                  </a:cubicBezTo>
                  <a:cubicBezTo>
                    <a:pt x="162901" y="464841"/>
                    <a:pt x="151471" y="445791"/>
                    <a:pt x="151471" y="445791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542B4875-9502-48E1-8950-43784DF45F09}"/>
                </a:ext>
              </a:extLst>
            </p:cNvPr>
            <p:cNvSpPr/>
            <p:nvPr/>
          </p:nvSpPr>
          <p:spPr>
            <a:xfrm>
              <a:off x="6008369" y="3366134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8 w 51434"/>
                <a:gd name="connsiteY1" fmla="*/ 51435 h 51434"/>
                <a:gd name="connsiteX2" fmla="*/ 0 w 51434"/>
                <a:gd name="connsiteY2" fmla="*/ 25718 h 51434"/>
                <a:gd name="connsiteX3" fmla="*/ 25718 w 51434"/>
                <a:gd name="connsiteY3" fmla="*/ 0 h 51434"/>
                <a:gd name="connsiteX4" fmla="*/ 51435 w 51434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6C029449-4102-4A81-9475-94D1E20CC493}"/>
                </a:ext>
              </a:extLst>
            </p:cNvPr>
            <p:cNvSpPr/>
            <p:nvPr/>
          </p:nvSpPr>
          <p:spPr>
            <a:xfrm>
              <a:off x="6008369" y="3251834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DF043680-FF45-4D78-A0A2-1C17BD0744D3}"/>
                </a:ext>
              </a:extLst>
            </p:cNvPr>
            <p:cNvSpPr/>
            <p:nvPr/>
          </p:nvSpPr>
          <p:spPr>
            <a:xfrm>
              <a:off x="5981699" y="3534727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7B155BB8-588F-4106-9EFA-F5431B1B8044}"/>
                </a:ext>
              </a:extLst>
            </p:cNvPr>
            <p:cNvSpPr/>
            <p:nvPr/>
          </p:nvSpPr>
          <p:spPr>
            <a:xfrm>
              <a:off x="6135052" y="3470909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A10CF639-58BD-45EA-90D3-5BB69D9F8E68}"/>
                </a:ext>
              </a:extLst>
            </p:cNvPr>
            <p:cNvSpPr/>
            <p:nvPr/>
          </p:nvSpPr>
          <p:spPr>
            <a:xfrm>
              <a:off x="6135052" y="3299459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7 w 51434"/>
                <a:gd name="connsiteY1" fmla="*/ 51435 h 51435"/>
                <a:gd name="connsiteX2" fmla="*/ 0 w 51434"/>
                <a:gd name="connsiteY2" fmla="*/ 25718 h 51435"/>
                <a:gd name="connsiteX3" fmla="*/ 25717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79D6EF0A-0B7A-4FD8-B3D6-CF73096626F6}"/>
                </a:ext>
              </a:extLst>
            </p:cNvPr>
            <p:cNvSpPr/>
            <p:nvPr/>
          </p:nvSpPr>
          <p:spPr>
            <a:xfrm>
              <a:off x="6195059" y="3384232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7 w 51435"/>
                <a:gd name="connsiteY1" fmla="*/ 51435 h 51434"/>
                <a:gd name="connsiteX2" fmla="*/ 0 w 51435"/>
                <a:gd name="connsiteY2" fmla="*/ 25718 h 51434"/>
                <a:gd name="connsiteX3" fmla="*/ 25717 w 51435"/>
                <a:gd name="connsiteY3" fmla="*/ 0 h 51434"/>
                <a:gd name="connsiteX4" fmla="*/ 51435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8BBC8E35-8F36-4A4C-9D2F-4855BF20FD8E}"/>
                </a:ext>
              </a:extLst>
            </p:cNvPr>
            <p:cNvSpPr/>
            <p:nvPr/>
          </p:nvSpPr>
          <p:spPr>
            <a:xfrm>
              <a:off x="6015037" y="3499484"/>
              <a:ext cx="80009" cy="35242"/>
            </a:xfrm>
            <a:custGeom>
              <a:avLst/>
              <a:gdLst>
                <a:gd name="connsiteX0" fmla="*/ 0 w 80009"/>
                <a:gd name="connsiteY0" fmla="*/ 35242 h 35242"/>
                <a:gd name="connsiteX1" fmla="*/ 15240 w 80009"/>
                <a:gd name="connsiteY1" fmla="*/ 0 h 35242"/>
                <a:gd name="connsiteX2" fmla="*/ 80010 w 80009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9" h="35242">
                  <a:moveTo>
                    <a:pt x="0" y="35242"/>
                  </a:moveTo>
                  <a:lnTo>
                    <a:pt x="15240" y="0"/>
                  </a:lnTo>
                  <a:lnTo>
                    <a:pt x="8001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9" name="Dowolny kształt: kształt 158">
              <a:extLst>
                <a:ext uri="{FF2B5EF4-FFF2-40B4-BE49-F238E27FC236}">
                  <a16:creationId xmlns:a16="http://schemas.microsoft.com/office/drawing/2014/main" id="{4418DEC9-51C9-472C-AA6E-8406A5E4E94D}"/>
                </a:ext>
              </a:extLst>
            </p:cNvPr>
            <p:cNvSpPr/>
            <p:nvPr/>
          </p:nvSpPr>
          <p:spPr>
            <a:xfrm>
              <a:off x="5956934" y="3394709"/>
              <a:ext cx="50482" cy="36195"/>
            </a:xfrm>
            <a:custGeom>
              <a:avLst/>
              <a:gdLst>
                <a:gd name="connsiteX0" fmla="*/ 0 w 50482"/>
                <a:gd name="connsiteY0" fmla="*/ 36195 h 36195"/>
                <a:gd name="connsiteX1" fmla="*/ 50483 w 50482"/>
                <a:gd name="connsiteY1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36195">
                  <a:moveTo>
                    <a:pt x="0" y="36195"/>
                  </a:moveTo>
                  <a:lnTo>
                    <a:pt x="50483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6A6AD320-5B75-4BA8-A207-8174C042E39C}"/>
                </a:ext>
              </a:extLst>
            </p:cNvPr>
            <p:cNvSpPr/>
            <p:nvPr/>
          </p:nvSpPr>
          <p:spPr>
            <a:xfrm>
              <a:off x="6046469" y="3300412"/>
              <a:ext cx="51435" cy="20954"/>
            </a:xfrm>
            <a:custGeom>
              <a:avLst/>
              <a:gdLst>
                <a:gd name="connsiteX0" fmla="*/ 0 w 51435"/>
                <a:gd name="connsiteY0" fmla="*/ 0 h 20954"/>
                <a:gd name="connsiteX1" fmla="*/ 6668 w 51435"/>
                <a:gd name="connsiteY1" fmla="*/ 20955 h 20954"/>
                <a:gd name="connsiteX2" fmla="*/ 51435 w 51435"/>
                <a:gd name="connsiteY2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0954">
                  <a:moveTo>
                    <a:pt x="0" y="0"/>
                  </a:moveTo>
                  <a:lnTo>
                    <a:pt x="6668" y="20955"/>
                  </a:lnTo>
                  <a:lnTo>
                    <a:pt x="51435" y="2095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1" name="Dowolny kształt: kształt 160">
              <a:extLst>
                <a:ext uri="{FF2B5EF4-FFF2-40B4-BE49-F238E27FC236}">
                  <a16:creationId xmlns:a16="http://schemas.microsoft.com/office/drawing/2014/main" id="{C70EA8E1-6701-458D-A4FF-0BC8CD337241}"/>
                </a:ext>
              </a:extLst>
            </p:cNvPr>
            <p:cNvSpPr/>
            <p:nvPr/>
          </p:nvSpPr>
          <p:spPr>
            <a:xfrm>
              <a:off x="6097904" y="3408044"/>
              <a:ext cx="97155" cy="35242"/>
            </a:xfrm>
            <a:custGeom>
              <a:avLst/>
              <a:gdLst>
                <a:gd name="connsiteX0" fmla="*/ 0 w 97155"/>
                <a:gd name="connsiteY0" fmla="*/ 35243 h 35242"/>
                <a:gd name="connsiteX1" fmla="*/ 35242 w 97155"/>
                <a:gd name="connsiteY1" fmla="*/ 0 h 35242"/>
                <a:gd name="connsiteX2" fmla="*/ 97155 w 97155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5242">
                  <a:moveTo>
                    <a:pt x="0" y="35243"/>
                  </a:moveTo>
                  <a:lnTo>
                    <a:pt x="35242" y="0"/>
                  </a:lnTo>
                  <a:lnTo>
                    <a:pt x="97155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2" name="Dowolny kształt: kształt 161">
              <a:extLst>
                <a:ext uri="{FF2B5EF4-FFF2-40B4-BE49-F238E27FC236}">
                  <a16:creationId xmlns:a16="http://schemas.microsoft.com/office/drawing/2014/main" id="{3097BCD0-3BE8-4961-B141-545A2F826A38}"/>
                </a:ext>
              </a:extLst>
            </p:cNvPr>
            <p:cNvSpPr/>
            <p:nvPr/>
          </p:nvSpPr>
          <p:spPr>
            <a:xfrm>
              <a:off x="6169342" y="3240404"/>
              <a:ext cx="65722" cy="60007"/>
            </a:xfrm>
            <a:custGeom>
              <a:avLst/>
              <a:gdLst>
                <a:gd name="connsiteX0" fmla="*/ 0 w 65722"/>
                <a:gd name="connsiteY0" fmla="*/ 60008 h 60007"/>
                <a:gd name="connsiteX1" fmla="*/ 65722 w 65722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60007">
                  <a:moveTo>
                    <a:pt x="0" y="60008"/>
                  </a:moveTo>
                  <a:lnTo>
                    <a:pt x="65722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C4AE27F2-096C-4B8C-A782-76571CE87545}"/>
                </a:ext>
              </a:extLst>
            </p:cNvPr>
            <p:cNvSpPr/>
            <p:nvPr/>
          </p:nvSpPr>
          <p:spPr>
            <a:xfrm>
              <a:off x="6186487" y="3496626"/>
              <a:ext cx="75247" cy="30480"/>
            </a:xfrm>
            <a:custGeom>
              <a:avLst/>
              <a:gdLst>
                <a:gd name="connsiteX0" fmla="*/ 0 w 75247"/>
                <a:gd name="connsiteY0" fmla="*/ 0 h 30480"/>
                <a:gd name="connsiteX1" fmla="*/ 22860 w 75247"/>
                <a:gd name="connsiteY1" fmla="*/ 0 h 30480"/>
                <a:gd name="connsiteX2" fmla="*/ 75248 w 75247"/>
                <a:gd name="connsiteY2" fmla="*/ 3048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30480">
                  <a:moveTo>
                    <a:pt x="0" y="0"/>
                  </a:moveTo>
                  <a:lnTo>
                    <a:pt x="22860" y="0"/>
                  </a:lnTo>
                  <a:lnTo>
                    <a:pt x="75248" y="3048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64" name="Grafika 163">
            <a:extLst>
              <a:ext uri="{FF2B5EF4-FFF2-40B4-BE49-F238E27FC236}">
                <a16:creationId xmlns:a16="http://schemas.microsoft.com/office/drawing/2014/main" id="{C84394C6-1C80-40CC-B12A-DA652B316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015" y="1870152"/>
            <a:ext cx="421426" cy="688329"/>
          </a:xfrm>
          <a:prstGeom prst="rect">
            <a:avLst/>
          </a:prstGeom>
        </p:spPr>
      </p:pic>
      <p:grpSp>
        <p:nvGrpSpPr>
          <p:cNvPr id="165" name="Grafika 52">
            <a:extLst>
              <a:ext uri="{FF2B5EF4-FFF2-40B4-BE49-F238E27FC236}">
                <a16:creationId xmlns:a16="http://schemas.microsoft.com/office/drawing/2014/main" id="{8559B345-1FB0-4C09-BF4D-60142CD79A5D}"/>
              </a:ext>
            </a:extLst>
          </p:cNvPr>
          <p:cNvGrpSpPr/>
          <p:nvPr/>
        </p:nvGrpSpPr>
        <p:grpSpPr>
          <a:xfrm>
            <a:off x="1964143" y="4209679"/>
            <a:ext cx="675572" cy="662220"/>
            <a:chOff x="1958975" y="4158546"/>
            <a:chExt cx="481965" cy="472439"/>
          </a:xfrm>
          <a:noFill/>
        </p:grpSpPr>
        <p:grpSp>
          <p:nvGrpSpPr>
            <p:cNvPr id="166" name="Grafika 52">
              <a:extLst>
                <a:ext uri="{FF2B5EF4-FFF2-40B4-BE49-F238E27FC236}">
                  <a16:creationId xmlns:a16="http://schemas.microsoft.com/office/drawing/2014/main" id="{4E0FCC18-3B94-4966-ADB3-868930B1A146}"/>
                </a:ext>
              </a:extLst>
            </p:cNvPr>
            <p:cNvGrpSpPr/>
            <p:nvPr/>
          </p:nvGrpSpPr>
          <p:grpSpPr>
            <a:xfrm>
              <a:off x="1994217" y="4332853"/>
              <a:ext cx="411480" cy="248602"/>
              <a:chOff x="1994217" y="4332853"/>
              <a:chExt cx="411480" cy="248602"/>
            </a:xfrm>
            <a:noFill/>
          </p:grpSpPr>
          <p:grpSp>
            <p:nvGrpSpPr>
              <p:cNvPr id="171" name="Grafika 52">
                <a:extLst>
                  <a:ext uri="{FF2B5EF4-FFF2-40B4-BE49-F238E27FC236}">
                    <a16:creationId xmlns:a16="http://schemas.microsoft.com/office/drawing/2014/main" id="{F1641545-0EA3-4E6C-9171-6740038D4B40}"/>
                  </a:ext>
                </a:extLst>
              </p:cNvPr>
              <p:cNvGrpSpPr/>
              <p:nvPr/>
            </p:nvGrpSpPr>
            <p:grpSpPr>
              <a:xfrm>
                <a:off x="1994217" y="4332853"/>
                <a:ext cx="80010" cy="248602"/>
                <a:chOff x="1994217" y="4332853"/>
                <a:chExt cx="80010" cy="248602"/>
              </a:xfrm>
              <a:noFill/>
            </p:grpSpPr>
            <p:sp>
              <p:nvSpPr>
                <p:cNvPr id="183" name="Dowolny kształt: kształt 182">
                  <a:extLst>
                    <a:ext uri="{FF2B5EF4-FFF2-40B4-BE49-F238E27FC236}">
                      <a16:creationId xmlns:a16="http://schemas.microsoft.com/office/drawing/2014/main" id="{38339A0F-E7A9-43A5-80B3-0BA38A7C98B2}"/>
                    </a:ext>
                  </a:extLst>
                </p:cNvPr>
                <p:cNvSpPr/>
                <p:nvPr/>
              </p:nvSpPr>
              <p:spPr>
                <a:xfrm>
                  <a:off x="199421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4" name="Dowolny kształt: kształt 183">
                  <a:extLst>
                    <a:ext uri="{FF2B5EF4-FFF2-40B4-BE49-F238E27FC236}">
                      <a16:creationId xmlns:a16="http://schemas.microsoft.com/office/drawing/2014/main" id="{9DB2AD3B-5C90-4CF3-B99F-B6B1646C5C51}"/>
                    </a:ext>
                  </a:extLst>
                </p:cNvPr>
                <p:cNvSpPr/>
                <p:nvPr/>
              </p:nvSpPr>
              <p:spPr>
                <a:xfrm>
                  <a:off x="199421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CC151EB8-BDA2-45B9-9E54-DC19ACB53830}"/>
                    </a:ext>
                  </a:extLst>
                </p:cNvPr>
                <p:cNvSpPr/>
                <p:nvPr/>
              </p:nvSpPr>
              <p:spPr>
                <a:xfrm>
                  <a:off x="205898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11351022-274F-4109-BC2A-35488E76AB8D}"/>
                    </a:ext>
                  </a:extLst>
                </p:cNvPr>
                <p:cNvSpPr/>
                <p:nvPr/>
              </p:nvSpPr>
              <p:spPr>
                <a:xfrm>
                  <a:off x="2009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72" name="Grafika 52">
                <a:extLst>
                  <a:ext uri="{FF2B5EF4-FFF2-40B4-BE49-F238E27FC236}">
                    <a16:creationId xmlns:a16="http://schemas.microsoft.com/office/drawing/2014/main" id="{B10424DB-673D-46C1-864F-F8EB3DCFFC7E}"/>
                  </a:ext>
                </a:extLst>
              </p:cNvPr>
              <p:cNvGrpSpPr/>
              <p:nvPr/>
            </p:nvGrpSpPr>
            <p:grpSpPr>
              <a:xfrm>
                <a:off x="2159952" y="4332853"/>
                <a:ext cx="80009" cy="248602"/>
                <a:chOff x="2159952" y="4332853"/>
                <a:chExt cx="80009" cy="248602"/>
              </a:xfrm>
              <a:noFill/>
            </p:grpSpPr>
            <p:sp>
              <p:nvSpPr>
                <p:cNvPr id="179" name="Dowolny kształt: kształt 178">
                  <a:extLst>
                    <a:ext uri="{FF2B5EF4-FFF2-40B4-BE49-F238E27FC236}">
                      <a16:creationId xmlns:a16="http://schemas.microsoft.com/office/drawing/2014/main" id="{5C27E27E-14FC-444A-A01E-7FDDC242DC18}"/>
                    </a:ext>
                  </a:extLst>
                </p:cNvPr>
                <p:cNvSpPr/>
                <p:nvPr/>
              </p:nvSpPr>
              <p:spPr>
                <a:xfrm>
                  <a:off x="2159952" y="4332853"/>
                  <a:ext cx="80009" cy="35242"/>
                </a:xfrm>
                <a:custGeom>
                  <a:avLst/>
                  <a:gdLst>
                    <a:gd name="connsiteX0" fmla="*/ 80010 w 80009"/>
                    <a:gd name="connsiteY0" fmla="*/ 0 h 35242"/>
                    <a:gd name="connsiteX1" fmla="*/ 80010 w 80009"/>
                    <a:gd name="connsiteY1" fmla="*/ 35243 h 35242"/>
                    <a:gd name="connsiteX2" fmla="*/ 0 w 80009"/>
                    <a:gd name="connsiteY2" fmla="*/ 35243 h 35242"/>
                    <a:gd name="connsiteX3" fmla="*/ 0 w 80009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0" name="Dowolny kształt: kształt 179">
                  <a:extLst>
                    <a:ext uri="{FF2B5EF4-FFF2-40B4-BE49-F238E27FC236}">
                      <a16:creationId xmlns:a16="http://schemas.microsoft.com/office/drawing/2014/main" id="{A6F68523-A47C-4EF9-8AEC-E24AB28D9851}"/>
                    </a:ext>
                  </a:extLst>
                </p:cNvPr>
                <p:cNvSpPr/>
                <p:nvPr/>
              </p:nvSpPr>
              <p:spPr>
                <a:xfrm>
                  <a:off x="2159952" y="4548118"/>
                  <a:ext cx="80009" cy="33337"/>
                </a:xfrm>
                <a:custGeom>
                  <a:avLst/>
                  <a:gdLst>
                    <a:gd name="connsiteX0" fmla="*/ 0 w 80009"/>
                    <a:gd name="connsiteY0" fmla="*/ 33338 h 33337"/>
                    <a:gd name="connsiteX1" fmla="*/ 0 w 80009"/>
                    <a:gd name="connsiteY1" fmla="*/ 0 h 33337"/>
                    <a:gd name="connsiteX2" fmla="*/ 80010 w 80009"/>
                    <a:gd name="connsiteY2" fmla="*/ 0 h 33337"/>
                    <a:gd name="connsiteX3" fmla="*/ 80010 w 80009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1" name="Dowolny kształt: kształt 180">
                  <a:extLst>
                    <a:ext uri="{FF2B5EF4-FFF2-40B4-BE49-F238E27FC236}">
                      <a16:creationId xmlns:a16="http://schemas.microsoft.com/office/drawing/2014/main" id="{C3B93488-1B3A-4450-B1AB-20E32A6C0084}"/>
                    </a:ext>
                  </a:extLst>
                </p:cNvPr>
                <p:cNvSpPr/>
                <p:nvPr/>
              </p:nvSpPr>
              <p:spPr>
                <a:xfrm>
                  <a:off x="222472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2" name="Dowolny kształt: kształt 181">
                  <a:extLst>
                    <a:ext uri="{FF2B5EF4-FFF2-40B4-BE49-F238E27FC236}">
                      <a16:creationId xmlns:a16="http://schemas.microsoft.com/office/drawing/2014/main" id="{3D2DCC14-D78F-4C1B-97B4-F3A0992FB5D4}"/>
                    </a:ext>
                  </a:extLst>
                </p:cNvPr>
                <p:cNvSpPr/>
                <p:nvPr/>
              </p:nvSpPr>
              <p:spPr>
                <a:xfrm>
                  <a:off x="217519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73" name="Grafika 52">
                <a:extLst>
                  <a:ext uri="{FF2B5EF4-FFF2-40B4-BE49-F238E27FC236}">
                    <a16:creationId xmlns:a16="http://schemas.microsoft.com/office/drawing/2014/main" id="{A71FA178-DA49-41E0-A683-B024F3A691EC}"/>
                  </a:ext>
                </a:extLst>
              </p:cNvPr>
              <p:cNvGrpSpPr/>
              <p:nvPr/>
            </p:nvGrpSpPr>
            <p:grpSpPr>
              <a:xfrm>
                <a:off x="2325687" y="4332853"/>
                <a:ext cx="80010" cy="248602"/>
                <a:chOff x="2325687" y="4332853"/>
                <a:chExt cx="80010" cy="248602"/>
              </a:xfrm>
              <a:noFill/>
            </p:grpSpPr>
            <p:sp>
              <p:nvSpPr>
                <p:cNvPr id="174" name="Dowolny kształt: kształt 173">
                  <a:extLst>
                    <a:ext uri="{FF2B5EF4-FFF2-40B4-BE49-F238E27FC236}">
                      <a16:creationId xmlns:a16="http://schemas.microsoft.com/office/drawing/2014/main" id="{2F92DA50-B0F9-46DD-81AB-FFE11556CFEB}"/>
                    </a:ext>
                  </a:extLst>
                </p:cNvPr>
                <p:cNvSpPr/>
                <p:nvPr/>
              </p:nvSpPr>
              <p:spPr>
                <a:xfrm>
                  <a:off x="232568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5" name="Dowolny kształt: kształt 174">
                  <a:extLst>
                    <a:ext uri="{FF2B5EF4-FFF2-40B4-BE49-F238E27FC236}">
                      <a16:creationId xmlns:a16="http://schemas.microsoft.com/office/drawing/2014/main" id="{AA4FEC76-3AE3-43AD-B35C-65B21B578D5D}"/>
                    </a:ext>
                  </a:extLst>
                </p:cNvPr>
                <p:cNvSpPr/>
                <p:nvPr/>
              </p:nvSpPr>
              <p:spPr>
                <a:xfrm>
                  <a:off x="232568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6" name="Dowolny kształt: kształt 175">
                  <a:extLst>
                    <a:ext uri="{FF2B5EF4-FFF2-40B4-BE49-F238E27FC236}">
                      <a16:creationId xmlns:a16="http://schemas.microsoft.com/office/drawing/2014/main" id="{3412A889-867B-4388-A740-1838EAD028C1}"/>
                    </a:ext>
                  </a:extLst>
                </p:cNvPr>
                <p:cNvSpPr/>
                <p:nvPr/>
              </p:nvSpPr>
              <p:spPr>
                <a:xfrm>
                  <a:off x="2390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8" name="Dowolny kształt: kształt 177">
                  <a:extLst>
                    <a:ext uri="{FF2B5EF4-FFF2-40B4-BE49-F238E27FC236}">
                      <a16:creationId xmlns:a16="http://schemas.microsoft.com/office/drawing/2014/main" id="{81B40B32-CE1F-4BAF-8FDC-6F27F13B6B16}"/>
                    </a:ext>
                  </a:extLst>
                </p:cNvPr>
                <p:cNvSpPr/>
                <p:nvPr/>
              </p:nvSpPr>
              <p:spPr>
                <a:xfrm>
                  <a:off x="234092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67" name="Dowolny kształt: kształt 166">
              <a:extLst>
                <a:ext uri="{FF2B5EF4-FFF2-40B4-BE49-F238E27FC236}">
                  <a16:creationId xmlns:a16="http://schemas.microsoft.com/office/drawing/2014/main" id="{0327B8E8-50F4-4623-8775-44F53F7E6445}"/>
                </a:ext>
              </a:extLst>
            </p:cNvPr>
            <p:cNvSpPr/>
            <p:nvPr/>
          </p:nvSpPr>
          <p:spPr>
            <a:xfrm>
              <a:off x="1959927" y="459002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7 h 40957"/>
                <a:gd name="connsiteX3" fmla="*/ 0 w 481012"/>
                <a:gd name="connsiteY3" fmla="*/ 40957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7"/>
                  </a:lnTo>
                  <a:lnTo>
                    <a:pt x="0" y="40957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BAC13B8A-4326-471A-859B-F846415F4637}"/>
                </a:ext>
              </a:extLst>
            </p:cNvPr>
            <p:cNvSpPr/>
            <p:nvPr/>
          </p:nvSpPr>
          <p:spPr>
            <a:xfrm>
              <a:off x="1959927" y="428903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8 h 40957"/>
                <a:gd name="connsiteX3" fmla="*/ 0 w 481012"/>
                <a:gd name="connsiteY3" fmla="*/ 40958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8"/>
                  </a:lnTo>
                  <a:lnTo>
                    <a:pt x="0" y="40958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FF8C0AFC-D714-45D0-AB40-87014C22BBAF}"/>
                </a:ext>
              </a:extLst>
            </p:cNvPr>
            <p:cNvSpPr/>
            <p:nvPr/>
          </p:nvSpPr>
          <p:spPr>
            <a:xfrm>
              <a:off x="1958975" y="4158546"/>
              <a:ext cx="481964" cy="130492"/>
            </a:xfrm>
            <a:custGeom>
              <a:avLst/>
              <a:gdLst>
                <a:gd name="connsiteX0" fmla="*/ 0 w 481964"/>
                <a:gd name="connsiteY0" fmla="*/ 130493 h 130492"/>
                <a:gd name="connsiteX1" fmla="*/ 240983 w 481964"/>
                <a:gd name="connsiteY1" fmla="*/ 0 h 130492"/>
                <a:gd name="connsiteX2" fmla="*/ 481965 w 481964"/>
                <a:gd name="connsiteY2" fmla="*/ 13049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964" h="130492">
                  <a:moveTo>
                    <a:pt x="0" y="130493"/>
                  </a:moveTo>
                  <a:lnTo>
                    <a:pt x="240983" y="0"/>
                  </a:lnTo>
                  <a:lnTo>
                    <a:pt x="481965" y="130493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F082EE3C-2EBC-4D6F-8D2D-0F1E067A2707}"/>
                </a:ext>
              </a:extLst>
            </p:cNvPr>
            <p:cNvSpPr/>
            <p:nvPr/>
          </p:nvSpPr>
          <p:spPr>
            <a:xfrm>
              <a:off x="2175192" y="4207123"/>
              <a:ext cx="49530" cy="49529"/>
            </a:xfrm>
            <a:custGeom>
              <a:avLst/>
              <a:gdLst>
                <a:gd name="connsiteX0" fmla="*/ 49530 w 49530"/>
                <a:gd name="connsiteY0" fmla="*/ 24765 h 49529"/>
                <a:gd name="connsiteX1" fmla="*/ 24765 w 49530"/>
                <a:gd name="connsiteY1" fmla="*/ 49530 h 49529"/>
                <a:gd name="connsiteX2" fmla="*/ 0 w 49530"/>
                <a:gd name="connsiteY2" fmla="*/ 24765 h 49529"/>
                <a:gd name="connsiteX3" fmla="*/ 24765 w 49530"/>
                <a:gd name="connsiteY3" fmla="*/ 0 h 49529"/>
                <a:gd name="connsiteX4" fmla="*/ 49530 w 49530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87" name="pole tekstowe 86">
            <a:extLst>
              <a:ext uri="{FF2B5EF4-FFF2-40B4-BE49-F238E27FC236}">
                <a16:creationId xmlns:a16="http://schemas.microsoft.com/office/drawing/2014/main" id="{BE95F671-AE70-4108-848E-215C31567530}"/>
              </a:ext>
            </a:extLst>
          </p:cNvPr>
          <p:cNvSpPr txBox="1"/>
          <p:nvPr/>
        </p:nvSpPr>
        <p:spPr>
          <a:xfrm>
            <a:off x="308924" y="5085184"/>
            <a:ext cx="4016633" cy="1584176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Zgodność z najnowszym ustawodawstwem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Ciągłe kontrola legislacji i przygotowanie rozwiązań przed wejściem zmian w życie.</a:t>
            </a:r>
          </a:p>
        </p:txBody>
      </p:sp>
    </p:spTree>
    <p:extLst>
      <p:ext uri="{BB962C8B-B14F-4D97-AF65-F5344CB8AC3E}">
        <p14:creationId xmlns:p14="http://schemas.microsoft.com/office/powerpoint/2010/main" val="1426270976"/>
      </p:ext>
    </p:extLst>
  </p:cSld>
  <p:clrMapOvr>
    <a:masterClrMapping/>
  </p:clrMapOvr>
  <p:transition spd="slow">
    <p:wip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892919D-173A-4BD2-A69A-2EF9A71F34B6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A51633D-34C4-4E5F-A51E-56B919A4525C}"/>
              </a:ext>
            </a:extLst>
          </p:cNvPr>
          <p:cNvSpPr txBox="1"/>
          <p:nvPr/>
        </p:nvSpPr>
        <p:spPr>
          <a:xfrm>
            <a:off x="4542074" y="5078988"/>
            <a:ext cx="2942467" cy="1224117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Konsultacje społeczne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Wspólne kreowanie pomysłów przez użytkowników i moderatorów.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7CD6ED0-512E-44E9-9A14-AE3DB33595FF}"/>
              </a:ext>
            </a:extLst>
          </p:cNvPr>
          <p:cNvSpPr txBox="1"/>
          <p:nvPr/>
        </p:nvSpPr>
        <p:spPr>
          <a:xfrm>
            <a:off x="4598988" y="2786376"/>
            <a:ext cx="2942467" cy="1124980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Machine Learning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danych i wzorców w celu automatyzacji procesów.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176F94FB-0164-4025-8BC0-3248DFFBE66E}"/>
              </a:ext>
            </a:extLst>
          </p:cNvPr>
          <p:cNvSpPr txBox="1"/>
          <p:nvPr/>
        </p:nvSpPr>
        <p:spPr>
          <a:xfrm>
            <a:off x="8483012" y="2788250"/>
            <a:ext cx="2522320" cy="136814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Mobilne aplikacje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Dostęp do danych w każdej chwili i w dowolnym miejscu.</a:t>
            </a:r>
          </a:p>
        </p:txBody>
      </p:sp>
      <p:grpSp>
        <p:nvGrpSpPr>
          <p:cNvPr id="124" name="Grafika 3">
            <a:extLst>
              <a:ext uri="{FF2B5EF4-FFF2-40B4-BE49-F238E27FC236}">
                <a16:creationId xmlns:a16="http://schemas.microsoft.com/office/drawing/2014/main" id="{E7F1A575-B5E0-4FFF-9146-E74DA1AD45DA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B3205A70-0ABE-44DF-84B3-09558CC53D29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26" name="Grafika 3">
              <a:extLst>
                <a:ext uri="{FF2B5EF4-FFF2-40B4-BE49-F238E27FC236}">
                  <a16:creationId xmlns:a16="http://schemas.microsoft.com/office/drawing/2014/main" id="{50CB07A1-F586-4FCE-97C9-8DB1115A43DC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158" name="Grafika 3">
                <a:extLst>
                  <a:ext uri="{FF2B5EF4-FFF2-40B4-BE49-F238E27FC236}">
                    <a16:creationId xmlns:a16="http://schemas.microsoft.com/office/drawing/2014/main" id="{A8E099A8-6105-436A-A0FB-2AFE4B38968C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165" name="Dowolny kształt: kształt 164">
                  <a:extLst>
                    <a:ext uri="{FF2B5EF4-FFF2-40B4-BE49-F238E27FC236}">
                      <a16:creationId xmlns:a16="http://schemas.microsoft.com/office/drawing/2014/main" id="{93C5D7E2-4B7C-416B-BF20-017317A27A61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6" name="Dowolny kształt: kształt 165">
                  <a:extLst>
                    <a:ext uri="{FF2B5EF4-FFF2-40B4-BE49-F238E27FC236}">
                      <a16:creationId xmlns:a16="http://schemas.microsoft.com/office/drawing/2014/main" id="{B5393A10-4707-4CC9-AE9F-F343727FC2B5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59" name="Grafika 3">
                <a:extLst>
                  <a:ext uri="{FF2B5EF4-FFF2-40B4-BE49-F238E27FC236}">
                    <a16:creationId xmlns:a16="http://schemas.microsoft.com/office/drawing/2014/main" id="{2FB497C6-A582-42F9-B4BB-AB23B066CBA3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163" name="Dowolny kształt: kształt 162">
                  <a:extLst>
                    <a:ext uri="{FF2B5EF4-FFF2-40B4-BE49-F238E27FC236}">
                      <a16:creationId xmlns:a16="http://schemas.microsoft.com/office/drawing/2014/main" id="{B37C82EE-96D0-4FC3-BFC0-945D6E0FB7F2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4" name="Dowolny kształt: kształt 163">
                  <a:extLst>
                    <a:ext uri="{FF2B5EF4-FFF2-40B4-BE49-F238E27FC236}">
                      <a16:creationId xmlns:a16="http://schemas.microsoft.com/office/drawing/2014/main" id="{A2A8CED9-D5EA-4945-86E3-BECFECB4BD12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0" name="Grafika 3">
                <a:extLst>
                  <a:ext uri="{FF2B5EF4-FFF2-40B4-BE49-F238E27FC236}">
                    <a16:creationId xmlns:a16="http://schemas.microsoft.com/office/drawing/2014/main" id="{A0E941F2-2C60-467B-B7E1-067CF21B5134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161" name="Dowolny kształt: kształt 160">
                  <a:extLst>
                    <a:ext uri="{FF2B5EF4-FFF2-40B4-BE49-F238E27FC236}">
                      <a16:creationId xmlns:a16="http://schemas.microsoft.com/office/drawing/2014/main" id="{2A54C8F4-160B-4F68-8FA1-E3A6F85A9593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2" name="Dowolny kształt: kształt 161">
                  <a:extLst>
                    <a:ext uri="{FF2B5EF4-FFF2-40B4-BE49-F238E27FC236}">
                      <a16:creationId xmlns:a16="http://schemas.microsoft.com/office/drawing/2014/main" id="{0A97B23C-CDF1-4493-AB92-D16C440B5BE6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27" name="Grafika 3">
              <a:extLst>
                <a:ext uri="{FF2B5EF4-FFF2-40B4-BE49-F238E27FC236}">
                  <a16:creationId xmlns:a16="http://schemas.microsoft.com/office/drawing/2014/main" id="{8E679492-1F8A-4818-AE0D-84E2C25890A4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149" name="Grafika 3">
                <a:extLst>
                  <a:ext uri="{FF2B5EF4-FFF2-40B4-BE49-F238E27FC236}">
                    <a16:creationId xmlns:a16="http://schemas.microsoft.com/office/drawing/2014/main" id="{AB880245-2FE1-45BC-BE28-15E8AB9BF769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156" name="Dowolny kształt: kształt 155">
                  <a:extLst>
                    <a:ext uri="{FF2B5EF4-FFF2-40B4-BE49-F238E27FC236}">
                      <a16:creationId xmlns:a16="http://schemas.microsoft.com/office/drawing/2014/main" id="{1591DD59-FF3A-429E-A0EF-5A263CD1176F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57" name="Dowolny kształt: kształt 156">
                  <a:extLst>
                    <a:ext uri="{FF2B5EF4-FFF2-40B4-BE49-F238E27FC236}">
                      <a16:creationId xmlns:a16="http://schemas.microsoft.com/office/drawing/2014/main" id="{F2EE6C89-BDC9-4638-B591-492009864E4D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50" name="Grafika 3">
                <a:extLst>
                  <a:ext uri="{FF2B5EF4-FFF2-40B4-BE49-F238E27FC236}">
                    <a16:creationId xmlns:a16="http://schemas.microsoft.com/office/drawing/2014/main" id="{D30C2998-F65C-4ED6-ACBC-B8FFF558148B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154" name="Dowolny kształt: kształt 153">
                  <a:extLst>
                    <a:ext uri="{FF2B5EF4-FFF2-40B4-BE49-F238E27FC236}">
                      <a16:creationId xmlns:a16="http://schemas.microsoft.com/office/drawing/2014/main" id="{298827E2-252E-4036-BCC0-98D5485115F4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55" name="Dowolny kształt: kształt 154">
                  <a:extLst>
                    <a:ext uri="{FF2B5EF4-FFF2-40B4-BE49-F238E27FC236}">
                      <a16:creationId xmlns:a16="http://schemas.microsoft.com/office/drawing/2014/main" id="{D2A04FB8-8D18-4646-AB3B-8F662CB0CEB8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51" name="Grafika 3">
                <a:extLst>
                  <a:ext uri="{FF2B5EF4-FFF2-40B4-BE49-F238E27FC236}">
                    <a16:creationId xmlns:a16="http://schemas.microsoft.com/office/drawing/2014/main" id="{1A37ED6E-2E10-40BA-8443-6A7682B4A22B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152" name="Dowolny kształt: kształt 151">
                  <a:extLst>
                    <a:ext uri="{FF2B5EF4-FFF2-40B4-BE49-F238E27FC236}">
                      <a16:creationId xmlns:a16="http://schemas.microsoft.com/office/drawing/2014/main" id="{1142639A-43F4-48E4-AB8E-D71E1AE2B816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53" name="Dowolny kształt: kształt 152">
                  <a:extLst>
                    <a:ext uri="{FF2B5EF4-FFF2-40B4-BE49-F238E27FC236}">
                      <a16:creationId xmlns:a16="http://schemas.microsoft.com/office/drawing/2014/main" id="{85A719D9-E20B-40EE-80E4-F895E3BF3031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28" name="Grafika 3">
              <a:extLst>
                <a:ext uri="{FF2B5EF4-FFF2-40B4-BE49-F238E27FC236}">
                  <a16:creationId xmlns:a16="http://schemas.microsoft.com/office/drawing/2014/main" id="{3519C710-FCF8-4D7C-9B27-854154EFDF2B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140" name="Grafika 3">
                <a:extLst>
                  <a:ext uri="{FF2B5EF4-FFF2-40B4-BE49-F238E27FC236}">
                    <a16:creationId xmlns:a16="http://schemas.microsoft.com/office/drawing/2014/main" id="{A10F9217-F428-43AA-80A2-BB63342D1B81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147" name="Dowolny kształt: kształt 146">
                  <a:extLst>
                    <a:ext uri="{FF2B5EF4-FFF2-40B4-BE49-F238E27FC236}">
                      <a16:creationId xmlns:a16="http://schemas.microsoft.com/office/drawing/2014/main" id="{6A0DEBFD-FF34-4C0C-9AD2-B7700FC2FCE9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8" name="Dowolny kształt: kształt 147">
                  <a:extLst>
                    <a:ext uri="{FF2B5EF4-FFF2-40B4-BE49-F238E27FC236}">
                      <a16:creationId xmlns:a16="http://schemas.microsoft.com/office/drawing/2014/main" id="{364EA364-16AE-43F7-B773-27BDC7EF10F3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41" name="Grafika 3">
                <a:extLst>
                  <a:ext uri="{FF2B5EF4-FFF2-40B4-BE49-F238E27FC236}">
                    <a16:creationId xmlns:a16="http://schemas.microsoft.com/office/drawing/2014/main" id="{A866317F-F5FD-42C8-AB41-037F9590F14E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145" name="Dowolny kształt: kształt 144">
                  <a:extLst>
                    <a:ext uri="{FF2B5EF4-FFF2-40B4-BE49-F238E27FC236}">
                      <a16:creationId xmlns:a16="http://schemas.microsoft.com/office/drawing/2014/main" id="{773A3EF9-A1E3-449D-B58C-D63C343DA60C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6" name="Dowolny kształt: kształt 145">
                  <a:extLst>
                    <a:ext uri="{FF2B5EF4-FFF2-40B4-BE49-F238E27FC236}">
                      <a16:creationId xmlns:a16="http://schemas.microsoft.com/office/drawing/2014/main" id="{2B6F21A7-8C92-4202-AF66-1AABDD9BCECC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42" name="Grafika 3">
                <a:extLst>
                  <a:ext uri="{FF2B5EF4-FFF2-40B4-BE49-F238E27FC236}">
                    <a16:creationId xmlns:a16="http://schemas.microsoft.com/office/drawing/2014/main" id="{443A0CB5-7732-4E2E-88CC-77DA3368665E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143" name="Dowolny kształt: kształt 142">
                  <a:extLst>
                    <a:ext uri="{FF2B5EF4-FFF2-40B4-BE49-F238E27FC236}">
                      <a16:creationId xmlns:a16="http://schemas.microsoft.com/office/drawing/2014/main" id="{0C1B0C17-6F5F-44AD-A909-301BD421B5C2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4" name="Dowolny kształt: kształt 143">
                  <a:extLst>
                    <a:ext uri="{FF2B5EF4-FFF2-40B4-BE49-F238E27FC236}">
                      <a16:creationId xmlns:a16="http://schemas.microsoft.com/office/drawing/2014/main" id="{48D13651-7AFC-4B76-A338-DBFD3A07A579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29" name="Grafika 3">
              <a:extLst>
                <a:ext uri="{FF2B5EF4-FFF2-40B4-BE49-F238E27FC236}">
                  <a16:creationId xmlns:a16="http://schemas.microsoft.com/office/drawing/2014/main" id="{5989922F-5338-4FC3-A4E1-3724C83F0DED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131" name="Grafika 3">
                <a:extLst>
                  <a:ext uri="{FF2B5EF4-FFF2-40B4-BE49-F238E27FC236}">
                    <a16:creationId xmlns:a16="http://schemas.microsoft.com/office/drawing/2014/main" id="{DBB64CCE-9CF1-4EE2-A673-FDACD9C07BE0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138" name="Dowolny kształt: kształt 137">
                  <a:extLst>
                    <a:ext uri="{FF2B5EF4-FFF2-40B4-BE49-F238E27FC236}">
                      <a16:creationId xmlns:a16="http://schemas.microsoft.com/office/drawing/2014/main" id="{A7853924-948B-4442-9622-6ABF4CC79A59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9" name="Dowolny kształt: kształt 138">
                  <a:extLst>
                    <a:ext uri="{FF2B5EF4-FFF2-40B4-BE49-F238E27FC236}">
                      <a16:creationId xmlns:a16="http://schemas.microsoft.com/office/drawing/2014/main" id="{AAA5832F-7E11-4E2C-A4C7-56FD1B6645C0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32" name="Grafika 3">
                <a:extLst>
                  <a:ext uri="{FF2B5EF4-FFF2-40B4-BE49-F238E27FC236}">
                    <a16:creationId xmlns:a16="http://schemas.microsoft.com/office/drawing/2014/main" id="{5B3FE64C-3DF7-4465-A9C6-A6CE3D6464D6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136" name="Dowolny kształt: kształt 135">
                  <a:extLst>
                    <a:ext uri="{FF2B5EF4-FFF2-40B4-BE49-F238E27FC236}">
                      <a16:creationId xmlns:a16="http://schemas.microsoft.com/office/drawing/2014/main" id="{9675F002-C08F-4644-B4F2-D338295CB691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7" name="Dowolny kształt: kształt 136">
                  <a:extLst>
                    <a:ext uri="{FF2B5EF4-FFF2-40B4-BE49-F238E27FC236}">
                      <a16:creationId xmlns:a16="http://schemas.microsoft.com/office/drawing/2014/main" id="{2DD7BFD0-9BF9-4443-87C9-13AFE45E49F7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33" name="Grafika 3">
                <a:extLst>
                  <a:ext uri="{FF2B5EF4-FFF2-40B4-BE49-F238E27FC236}">
                    <a16:creationId xmlns:a16="http://schemas.microsoft.com/office/drawing/2014/main" id="{17895E2C-09A9-43E4-B4E1-20FCF84AA9D5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134" name="Dowolny kształt: kształt 133">
                  <a:extLst>
                    <a:ext uri="{FF2B5EF4-FFF2-40B4-BE49-F238E27FC236}">
                      <a16:creationId xmlns:a16="http://schemas.microsoft.com/office/drawing/2014/main" id="{554FEB9F-B69F-446F-AD5D-0DD23257105F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5" name="Dowolny kształt: kształt 134">
                  <a:extLst>
                    <a:ext uri="{FF2B5EF4-FFF2-40B4-BE49-F238E27FC236}">
                      <a16:creationId xmlns:a16="http://schemas.microsoft.com/office/drawing/2014/main" id="{DCB2EADC-0B3B-4F26-81F0-669A1076996F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2090F0CA-E265-4FC2-B93A-891124503859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167" name="Grafika 3">
            <a:extLst>
              <a:ext uri="{FF2B5EF4-FFF2-40B4-BE49-F238E27FC236}">
                <a16:creationId xmlns:a16="http://schemas.microsoft.com/office/drawing/2014/main" id="{D61B498D-0FEC-477F-A1CA-54B8534C9509}"/>
              </a:ext>
            </a:extLst>
          </p:cNvPr>
          <p:cNvGrpSpPr/>
          <p:nvPr/>
        </p:nvGrpSpPr>
        <p:grpSpPr>
          <a:xfrm>
            <a:off x="5770856" y="1824044"/>
            <a:ext cx="612637" cy="665586"/>
            <a:chOff x="5881687" y="3195616"/>
            <a:chExt cx="427893" cy="464875"/>
          </a:xfrm>
          <a:noFill/>
        </p:grpSpPr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1333052A-3371-4AE0-854E-E4B4E19B1F75}"/>
                </a:ext>
              </a:extLst>
            </p:cNvPr>
            <p:cNvSpPr/>
            <p:nvPr/>
          </p:nvSpPr>
          <p:spPr>
            <a:xfrm>
              <a:off x="5881687" y="3227069"/>
              <a:ext cx="216217" cy="433422"/>
            </a:xfrm>
            <a:custGeom>
              <a:avLst/>
              <a:gdLst>
                <a:gd name="connsiteX0" fmla="*/ 216218 w 216217"/>
                <a:gd name="connsiteY0" fmla="*/ 0 h 433422"/>
                <a:gd name="connsiteX1" fmla="*/ 216218 w 216217"/>
                <a:gd name="connsiteY1" fmla="*/ 415290 h 433422"/>
                <a:gd name="connsiteX2" fmla="*/ 152400 w 216217"/>
                <a:gd name="connsiteY2" fmla="*/ 433388 h 433422"/>
                <a:gd name="connsiteX3" fmla="*/ 99060 w 216217"/>
                <a:gd name="connsiteY3" fmla="*/ 381953 h 433422"/>
                <a:gd name="connsiteX4" fmla="*/ 42863 w 216217"/>
                <a:gd name="connsiteY4" fmla="*/ 337185 h 433422"/>
                <a:gd name="connsiteX5" fmla="*/ 77153 w 216217"/>
                <a:gd name="connsiteY5" fmla="*/ 296228 h 433422"/>
                <a:gd name="connsiteX6" fmla="*/ 10477 w 216217"/>
                <a:gd name="connsiteY6" fmla="*/ 249555 h 433422"/>
                <a:gd name="connsiteX7" fmla="*/ 75248 w 216217"/>
                <a:gd name="connsiteY7" fmla="*/ 203835 h 433422"/>
                <a:gd name="connsiteX8" fmla="*/ 0 w 216217"/>
                <a:gd name="connsiteY8" fmla="*/ 123825 h 433422"/>
                <a:gd name="connsiteX9" fmla="*/ 67628 w 216217"/>
                <a:gd name="connsiteY9" fmla="*/ 24765 h 433422"/>
                <a:gd name="connsiteX10" fmla="*/ 67628 w 216217"/>
                <a:gd name="connsiteY10" fmla="*/ 24765 h 4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217" h="433422">
                  <a:moveTo>
                    <a:pt x="216218" y="0"/>
                  </a:moveTo>
                  <a:lnTo>
                    <a:pt x="216218" y="415290"/>
                  </a:lnTo>
                  <a:cubicBezTo>
                    <a:pt x="216218" y="415290"/>
                    <a:pt x="195263" y="434340"/>
                    <a:pt x="152400" y="433388"/>
                  </a:cubicBezTo>
                  <a:cubicBezTo>
                    <a:pt x="109538" y="432435"/>
                    <a:pt x="99060" y="381953"/>
                    <a:pt x="99060" y="381953"/>
                  </a:cubicBezTo>
                  <a:cubicBezTo>
                    <a:pt x="99060" y="381953"/>
                    <a:pt x="45720" y="386715"/>
                    <a:pt x="42863" y="337185"/>
                  </a:cubicBezTo>
                  <a:cubicBezTo>
                    <a:pt x="40958" y="300038"/>
                    <a:pt x="77153" y="296228"/>
                    <a:pt x="77153" y="296228"/>
                  </a:cubicBezTo>
                  <a:cubicBezTo>
                    <a:pt x="77153" y="296228"/>
                    <a:pt x="9525" y="301943"/>
                    <a:pt x="10477" y="249555"/>
                  </a:cubicBezTo>
                  <a:cubicBezTo>
                    <a:pt x="11430" y="200978"/>
                    <a:pt x="75248" y="203835"/>
                    <a:pt x="75248" y="203835"/>
                  </a:cubicBezTo>
                  <a:cubicBezTo>
                    <a:pt x="75248" y="203835"/>
                    <a:pt x="0" y="210503"/>
                    <a:pt x="0" y="123825"/>
                  </a:cubicBezTo>
                  <a:cubicBezTo>
                    <a:pt x="0" y="29528"/>
                    <a:pt x="67628" y="24765"/>
                    <a:pt x="67628" y="24765"/>
                  </a:cubicBezTo>
                  <a:lnTo>
                    <a:pt x="67628" y="24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E3D6FB33-9ECA-4FBC-BD70-95A8D622D8D8}"/>
                </a:ext>
              </a:extLst>
            </p:cNvPr>
            <p:cNvSpPr/>
            <p:nvPr/>
          </p:nvSpPr>
          <p:spPr>
            <a:xfrm>
              <a:off x="5946433" y="3195616"/>
              <a:ext cx="363146" cy="463069"/>
            </a:xfrm>
            <a:custGeom>
              <a:avLst/>
              <a:gdLst>
                <a:gd name="connsiteX0" fmla="*/ 27646 w 363146"/>
                <a:gd name="connsiteY0" fmla="*/ 137181 h 463069"/>
                <a:gd name="connsiteX1" fmla="*/ 23 w 363146"/>
                <a:gd name="connsiteY1" fmla="*/ 76221 h 463069"/>
                <a:gd name="connsiteX2" fmla="*/ 80986 w 363146"/>
                <a:gd name="connsiteY2" fmla="*/ 21 h 463069"/>
                <a:gd name="connsiteX3" fmla="*/ 151471 w 363146"/>
                <a:gd name="connsiteY3" fmla="*/ 31453 h 463069"/>
                <a:gd name="connsiteX4" fmla="*/ 221956 w 363146"/>
                <a:gd name="connsiteY4" fmla="*/ 21 h 463069"/>
                <a:gd name="connsiteX5" fmla="*/ 288631 w 363146"/>
                <a:gd name="connsiteY5" fmla="*/ 44788 h 463069"/>
                <a:gd name="connsiteX6" fmla="*/ 362926 w 363146"/>
                <a:gd name="connsiteY6" fmla="*/ 142896 h 463069"/>
                <a:gd name="connsiteX7" fmla="*/ 320063 w 363146"/>
                <a:gd name="connsiteY7" fmla="*/ 247671 h 463069"/>
                <a:gd name="connsiteX8" fmla="*/ 347686 w 363146"/>
                <a:gd name="connsiteY8" fmla="*/ 281961 h 463069"/>
                <a:gd name="connsiteX9" fmla="*/ 315301 w 363146"/>
                <a:gd name="connsiteY9" fmla="*/ 330538 h 463069"/>
                <a:gd name="connsiteX10" fmla="*/ 314348 w 363146"/>
                <a:gd name="connsiteY10" fmla="*/ 391498 h 463069"/>
                <a:gd name="connsiteX11" fmla="*/ 263866 w 363146"/>
                <a:gd name="connsiteY11" fmla="*/ 414358 h 463069"/>
                <a:gd name="connsiteX12" fmla="*/ 209573 w 363146"/>
                <a:gd name="connsiteY12" fmla="*/ 462936 h 463069"/>
                <a:gd name="connsiteX13" fmla="*/ 151471 w 363146"/>
                <a:gd name="connsiteY13" fmla="*/ 445791 h 4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3146" h="463069">
                  <a:moveTo>
                    <a:pt x="27646" y="137181"/>
                  </a:moveTo>
                  <a:cubicBezTo>
                    <a:pt x="27646" y="137181"/>
                    <a:pt x="-929" y="114321"/>
                    <a:pt x="23" y="76221"/>
                  </a:cubicBezTo>
                  <a:cubicBezTo>
                    <a:pt x="976" y="38121"/>
                    <a:pt x="36218" y="973"/>
                    <a:pt x="80986" y="21"/>
                  </a:cubicBezTo>
                  <a:cubicBezTo>
                    <a:pt x="125753" y="-932"/>
                    <a:pt x="151471" y="31453"/>
                    <a:pt x="151471" y="31453"/>
                  </a:cubicBezTo>
                  <a:cubicBezTo>
                    <a:pt x="151471" y="31453"/>
                    <a:pt x="166711" y="21"/>
                    <a:pt x="221956" y="21"/>
                  </a:cubicBezTo>
                  <a:cubicBezTo>
                    <a:pt x="277201" y="21"/>
                    <a:pt x="288631" y="44788"/>
                    <a:pt x="288631" y="44788"/>
                  </a:cubicBezTo>
                  <a:cubicBezTo>
                    <a:pt x="288631" y="44788"/>
                    <a:pt x="357211" y="62886"/>
                    <a:pt x="362926" y="142896"/>
                  </a:cubicBezTo>
                  <a:cubicBezTo>
                    <a:pt x="366736" y="200046"/>
                    <a:pt x="320063" y="247671"/>
                    <a:pt x="320063" y="247671"/>
                  </a:cubicBezTo>
                  <a:cubicBezTo>
                    <a:pt x="320063" y="247671"/>
                    <a:pt x="346733" y="251481"/>
                    <a:pt x="347686" y="281961"/>
                  </a:cubicBezTo>
                  <a:cubicBezTo>
                    <a:pt x="348638" y="320061"/>
                    <a:pt x="315301" y="330538"/>
                    <a:pt x="315301" y="330538"/>
                  </a:cubicBezTo>
                  <a:cubicBezTo>
                    <a:pt x="315301" y="330538"/>
                    <a:pt x="330541" y="367686"/>
                    <a:pt x="314348" y="391498"/>
                  </a:cubicBezTo>
                  <a:cubicBezTo>
                    <a:pt x="294346" y="421026"/>
                    <a:pt x="263866" y="414358"/>
                    <a:pt x="263866" y="414358"/>
                  </a:cubicBezTo>
                  <a:cubicBezTo>
                    <a:pt x="263866" y="414358"/>
                    <a:pt x="255293" y="461031"/>
                    <a:pt x="209573" y="462936"/>
                  </a:cubicBezTo>
                  <a:cubicBezTo>
                    <a:pt x="162901" y="464841"/>
                    <a:pt x="151471" y="445791"/>
                    <a:pt x="151471" y="445791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4DCBCA4C-72C4-45C4-B9DC-B2BE86DECB12}"/>
                </a:ext>
              </a:extLst>
            </p:cNvPr>
            <p:cNvSpPr/>
            <p:nvPr/>
          </p:nvSpPr>
          <p:spPr>
            <a:xfrm>
              <a:off x="6008369" y="3366134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8 w 51434"/>
                <a:gd name="connsiteY1" fmla="*/ 51435 h 51434"/>
                <a:gd name="connsiteX2" fmla="*/ 0 w 51434"/>
                <a:gd name="connsiteY2" fmla="*/ 25718 h 51434"/>
                <a:gd name="connsiteX3" fmla="*/ 25718 w 51434"/>
                <a:gd name="connsiteY3" fmla="*/ 0 h 51434"/>
                <a:gd name="connsiteX4" fmla="*/ 51435 w 51434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E22CD38F-D41C-482B-86A2-741014A66FA4}"/>
                </a:ext>
              </a:extLst>
            </p:cNvPr>
            <p:cNvSpPr/>
            <p:nvPr/>
          </p:nvSpPr>
          <p:spPr>
            <a:xfrm>
              <a:off x="6008369" y="3251834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91823723-EBE5-46C7-9D6B-CFE4B6068D47}"/>
                </a:ext>
              </a:extLst>
            </p:cNvPr>
            <p:cNvSpPr/>
            <p:nvPr/>
          </p:nvSpPr>
          <p:spPr>
            <a:xfrm>
              <a:off x="5981699" y="3534727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49946373-CAA4-439D-A5A0-DFBC7F75497A}"/>
                </a:ext>
              </a:extLst>
            </p:cNvPr>
            <p:cNvSpPr/>
            <p:nvPr/>
          </p:nvSpPr>
          <p:spPr>
            <a:xfrm>
              <a:off x="6135052" y="3470909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4715A401-90A3-4D96-8963-8788ECCAEFAD}"/>
                </a:ext>
              </a:extLst>
            </p:cNvPr>
            <p:cNvSpPr/>
            <p:nvPr/>
          </p:nvSpPr>
          <p:spPr>
            <a:xfrm>
              <a:off x="6135052" y="3299459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7 w 51434"/>
                <a:gd name="connsiteY1" fmla="*/ 51435 h 51435"/>
                <a:gd name="connsiteX2" fmla="*/ 0 w 51434"/>
                <a:gd name="connsiteY2" fmla="*/ 25718 h 51435"/>
                <a:gd name="connsiteX3" fmla="*/ 25717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5EB3E4C5-0EF2-416E-8E94-187EEAD94977}"/>
                </a:ext>
              </a:extLst>
            </p:cNvPr>
            <p:cNvSpPr/>
            <p:nvPr/>
          </p:nvSpPr>
          <p:spPr>
            <a:xfrm>
              <a:off x="6195059" y="3384232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7 w 51435"/>
                <a:gd name="connsiteY1" fmla="*/ 51435 h 51434"/>
                <a:gd name="connsiteX2" fmla="*/ 0 w 51435"/>
                <a:gd name="connsiteY2" fmla="*/ 25718 h 51434"/>
                <a:gd name="connsiteX3" fmla="*/ 25717 w 51435"/>
                <a:gd name="connsiteY3" fmla="*/ 0 h 51434"/>
                <a:gd name="connsiteX4" fmla="*/ 51435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DCCE70D2-9187-4FCD-A12F-365F34C204B4}"/>
                </a:ext>
              </a:extLst>
            </p:cNvPr>
            <p:cNvSpPr/>
            <p:nvPr/>
          </p:nvSpPr>
          <p:spPr>
            <a:xfrm>
              <a:off x="6015037" y="3499484"/>
              <a:ext cx="80009" cy="35242"/>
            </a:xfrm>
            <a:custGeom>
              <a:avLst/>
              <a:gdLst>
                <a:gd name="connsiteX0" fmla="*/ 0 w 80009"/>
                <a:gd name="connsiteY0" fmla="*/ 35242 h 35242"/>
                <a:gd name="connsiteX1" fmla="*/ 15240 w 80009"/>
                <a:gd name="connsiteY1" fmla="*/ 0 h 35242"/>
                <a:gd name="connsiteX2" fmla="*/ 80010 w 80009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9" h="35242">
                  <a:moveTo>
                    <a:pt x="0" y="35242"/>
                  </a:moveTo>
                  <a:lnTo>
                    <a:pt x="15240" y="0"/>
                  </a:lnTo>
                  <a:lnTo>
                    <a:pt x="8001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2C576122-9795-4A4E-AB19-E3856BB9EFD0}"/>
                </a:ext>
              </a:extLst>
            </p:cNvPr>
            <p:cNvSpPr/>
            <p:nvPr/>
          </p:nvSpPr>
          <p:spPr>
            <a:xfrm>
              <a:off x="5956934" y="3394709"/>
              <a:ext cx="50482" cy="36195"/>
            </a:xfrm>
            <a:custGeom>
              <a:avLst/>
              <a:gdLst>
                <a:gd name="connsiteX0" fmla="*/ 0 w 50482"/>
                <a:gd name="connsiteY0" fmla="*/ 36195 h 36195"/>
                <a:gd name="connsiteX1" fmla="*/ 50483 w 50482"/>
                <a:gd name="connsiteY1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36195">
                  <a:moveTo>
                    <a:pt x="0" y="36195"/>
                  </a:moveTo>
                  <a:lnTo>
                    <a:pt x="50483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5B61B8F8-5915-41A9-B9D8-C06557F6C381}"/>
                </a:ext>
              </a:extLst>
            </p:cNvPr>
            <p:cNvSpPr/>
            <p:nvPr/>
          </p:nvSpPr>
          <p:spPr>
            <a:xfrm>
              <a:off x="6046469" y="3300412"/>
              <a:ext cx="51435" cy="20954"/>
            </a:xfrm>
            <a:custGeom>
              <a:avLst/>
              <a:gdLst>
                <a:gd name="connsiteX0" fmla="*/ 0 w 51435"/>
                <a:gd name="connsiteY0" fmla="*/ 0 h 20954"/>
                <a:gd name="connsiteX1" fmla="*/ 6668 w 51435"/>
                <a:gd name="connsiteY1" fmla="*/ 20955 h 20954"/>
                <a:gd name="connsiteX2" fmla="*/ 51435 w 51435"/>
                <a:gd name="connsiteY2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0954">
                  <a:moveTo>
                    <a:pt x="0" y="0"/>
                  </a:moveTo>
                  <a:lnTo>
                    <a:pt x="6668" y="20955"/>
                  </a:lnTo>
                  <a:lnTo>
                    <a:pt x="51435" y="2095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E626DFB2-5911-4706-87A1-F95C01B83880}"/>
                </a:ext>
              </a:extLst>
            </p:cNvPr>
            <p:cNvSpPr/>
            <p:nvPr/>
          </p:nvSpPr>
          <p:spPr>
            <a:xfrm>
              <a:off x="6097904" y="3408044"/>
              <a:ext cx="97155" cy="35242"/>
            </a:xfrm>
            <a:custGeom>
              <a:avLst/>
              <a:gdLst>
                <a:gd name="connsiteX0" fmla="*/ 0 w 97155"/>
                <a:gd name="connsiteY0" fmla="*/ 35243 h 35242"/>
                <a:gd name="connsiteX1" fmla="*/ 35242 w 97155"/>
                <a:gd name="connsiteY1" fmla="*/ 0 h 35242"/>
                <a:gd name="connsiteX2" fmla="*/ 97155 w 97155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5242">
                  <a:moveTo>
                    <a:pt x="0" y="35243"/>
                  </a:moveTo>
                  <a:lnTo>
                    <a:pt x="35242" y="0"/>
                  </a:lnTo>
                  <a:lnTo>
                    <a:pt x="97155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0E921B01-CD2B-4911-8DF7-6C118C6EC2E6}"/>
                </a:ext>
              </a:extLst>
            </p:cNvPr>
            <p:cNvSpPr/>
            <p:nvPr/>
          </p:nvSpPr>
          <p:spPr>
            <a:xfrm>
              <a:off x="6169342" y="3240404"/>
              <a:ext cx="65722" cy="60007"/>
            </a:xfrm>
            <a:custGeom>
              <a:avLst/>
              <a:gdLst>
                <a:gd name="connsiteX0" fmla="*/ 0 w 65722"/>
                <a:gd name="connsiteY0" fmla="*/ 60008 h 60007"/>
                <a:gd name="connsiteX1" fmla="*/ 65722 w 65722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60007">
                  <a:moveTo>
                    <a:pt x="0" y="60008"/>
                  </a:moveTo>
                  <a:lnTo>
                    <a:pt x="65722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A7C429B1-BA11-42E5-AC10-FBCEC2B62C23}"/>
                </a:ext>
              </a:extLst>
            </p:cNvPr>
            <p:cNvSpPr/>
            <p:nvPr/>
          </p:nvSpPr>
          <p:spPr>
            <a:xfrm>
              <a:off x="6186487" y="3496626"/>
              <a:ext cx="75247" cy="30480"/>
            </a:xfrm>
            <a:custGeom>
              <a:avLst/>
              <a:gdLst>
                <a:gd name="connsiteX0" fmla="*/ 0 w 75247"/>
                <a:gd name="connsiteY0" fmla="*/ 0 h 30480"/>
                <a:gd name="connsiteX1" fmla="*/ 22860 w 75247"/>
                <a:gd name="connsiteY1" fmla="*/ 0 h 30480"/>
                <a:gd name="connsiteX2" fmla="*/ 75248 w 75247"/>
                <a:gd name="connsiteY2" fmla="*/ 3048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30480">
                  <a:moveTo>
                    <a:pt x="0" y="0"/>
                  </a:moveTo>
                  <a:lnTo>
                    <a:pt x="22860" y="0"/>
                  </a:lnTo>
                  <a:lnTo>
                    <a:pt x="75248" y="3048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83" name="Grafika 182">
            <a:extLst>
              <a:ext uri="{FF2B5EF4-FFF2-40B4-BE49-F238E27FC236}">
                <a16:creationId xmlns:a16="http://schemas.microsoft.com/office/drawing/2014/main" id="{F14B8D2A-4A99-403E-9758-F08E64813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015" y="1870152"/>
            <a:ext cx="421426" cy="688329"/>
          </a:xfrm>
          <a:prstGeom prst="rect">
            <a:avLst/>
          </a:prstGeom>
        </p:spPr>
      </p:pic>
      <p:grpSp>
        <p:nvGrpSpPr>
          <p:cNvPr id="184" name="Grafika 52">
            <a:extLst>
              <a:ext uri="{FF2B5EF4-FFF2-40B4-BE49-F238E27FC236}">
                <a16:creationId xmlns:a16="http://schemas.microsoft.com/office/drawing/2014/main" id="{969C3666-5C96-4D84-B921-00C7A3671A48}"/>
              </a:ext>
            </a:extLst>
          </p:cNvPr>
          <p:cNvGrpSpPr/>
          <p:nvPr/>
        </p:nvGrpSpPr>
        <p:grpSpPr>
          <a:xfrm>
            <a:off x="1964143" y="4209679"/>
            <a:ext cx="675572" cy="662220"/>
            <a:chOff x="1958975" y="4158546"/>
            <a:chExt cx="481965" cy="472439"/>
          </a:xfrm>
          <a:noFill/>
        </p:grpSpPr>
        <p:grpSp>
          <p:nvGrpSpPr>
            <p:cNvPr id="185" name="Grafika 52">
              <a:extLst>
                <a:ext uri="{FF2B5EF4-FFF2-40B4-BE49-F238E27FC236}">
                  <a16:creationId xmlns:a16="http://schemas.microsoft.com/office/drawing/2014/main" id="{861D629A-18CB-4DCE-B31C-F22640DAD948}"/>
                </a:ext>
              </a:extLst>
            </p:cNvPr>
            <p:cNvGrpSpPr/>
            <p:nvPr/>
          </p:nvGrpSpPr>
          <p:grpSpPr>
            <a:xfrm>
              <a:off x="1994217" y="4332853"/>
              <a:ext cx="411480" cy="248602"/>
              <a:chOff x="1994217" y="4332853"/>
              <a:chExt cx="411480" cy="248602"/>
            </a:xfrm>
            <a:noFill/>
          </p:grpSpPr>
          <p:grpSp>
            <p:nvGrpSpPr>
              <p:cNvPr id="190" name="Grafika 52">
                <a:extLst>
                  <a:ext uri="{FF2B5EF4-FFF2-40B4-BE49-F238E27FC236}">
                    <a16:creationId xmlns:a16="http://schemas.microsoft.com/office/drawing/2014/main" id="{93908283-576E-44D7-94F3-B26FB00321F0}"/>
                  </a:ext>
                </a:extLst>
              </p:cNvPr>
              <p:cNvGrpSpPr/>
              <p:nvPr/>
            </p:nvGrpSpPr>
            <p:grpSpPr>
              <a:xfrm>
                <a:off x="1994217" y="4332853"/>
                <a:ext cx="80010" cy="248602"/>
                <a:chOff x="1994217" y="4332853"/>
                <a:chExt cx="80010" cy="248602"/>
              </a:xfrm>
              <a:noFill/>
            </p:grpSpPr>
            <p:sp>
              <p:nvSpPr>
                <p:cNvPr id="202" name="Dowolny kształt: kształt 201">
                  <a:extLst>
                    <a:ext uri="{FF2B5EF4-FFF2-40B4-BE49-F238E27FC236}">
                      <a16:creationId xmlns:a16="http://schemas.microsoft.com/office/drawing/2014/main" id="{4DEFE4C5-8E32-44E9-8D78-DB33BFDF84CC}"/>
                    </a:ext>
                  </a:extLst>
                </p:cNvPr>
                <p:cNvSpPr/>
                <p:nvPr/>
              </p:nvSpPr>
              <p:spPr>
                <a:xfrm>
                  <a:off x="199421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3" name="Dowolny kształt: kształt 202">
                  <a:extLst>
                    <a:ext uri="{FF2B5EF4-FFF2-40B4-BE49-F238E27FC236}">
                      <a16:creationId xmlns:a16="http://schemas.microsoft.com/office/drawing/2014/main" id="{C550A99F-44F6-4065-87C3-DABABB82034F}"/>
                    </a:ext>
                  </a:extLst>
                </p:cNvPr>
                <p:cNvSpPr/>
                <p:nvPr/>
              </p:nvSpPr>
              <p:spPr>
                <a:xfrm>
                  <a:off x="199421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4" name="Dowolny kształt: kształt 203">
                  <a:extLst>
                    <a:ext uri="{FF2B5EF4-FFF2-40B4-BE49-F238E27FC236}">
                      <a16:creationId xmlns:a16="http://schemas.microsoft.com/office/drawing/2014/main" id="{3CE80EBF-41B6-459A-BC4B-DA159A7417CA}"/>
                    </a:ext>
                  </a:extLst>
                </p:cNvPr>
                <p:cNvSpPr/>
                <p:nvPr/>
              </p:nvSpPr>
              <p:spPr>
                <a:xfrm>
                  <a:off x="205898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5" name="Dowolny kształt: kształt 204">
                  <a:extLst>
                    <a:ext uri="{FF2B5EF4-FFF2-40B4-BE49-F238E27FC236}">
                      <a16:creationId xmlns:a16="http://schemas.microsoft.com/office/drawing/2014/main" id="{44BBFC3F-F0D2-4C3D-A9FD-20E8C6DD5FCF}"/>
                    </a:ext>
                  </a:extLst>
                </p:cNvPr>
                <p:cNvSpPr/>
                <p:nvPr/>
              </p:nvSpPr>
              <p:spPr>
                <a:xfrm>
                  <a:off x="2009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1" name="Grafika 52">
                <a:extLst>
                  <a:ext uri="{FF2B5EF4-FFF2-40B4-BE49-F238E27FC236}">
                    <a16:creationId xmlns:a16="http://schemas.microsoft.com/office/drawing/2014/main" id="{6C65A1BF-0EA5-444D-A80D-D46BAB085BF6}"/>
                  </a:ext>
                </a:extLst>
              </p:cNvPr>
              <p:cNvGrpSpPr/>
              <p:nvPr/>
            </p:nvGrpSpPr>
            <p:grpSpPr>
              <a:xfrm>
                <a:off x="2159952" y="4332853"/>
                <a:ext cx="80009" cy="248602"/>
                <a:chOff x="2159952" y="4332853"/>
                <a:chExt cx="80009" cy="248602"/>
              </a:xfrm>
              <a:noFill/>
            </p:grpSpPr>
            <p:sp>
              <p:nvSpPr>
                <p:cNvPr id="198" name="Dowolny kształt: kształt 197">
                  <a:extLst>
                    <a:ext uri="{FF2B5EF4-FFF2-40B4-BE49-F238E27FC236}">
                      <a16:creationId xmlns:a16="http://schemas.microsoft.com/office/drawing/2014/main" id="{D2DD697D-9113-49DB-B154-247440B88E74}"/>
                    </a:ext>
                  </a:extLst>
                </p:cNvPr>
                <p:cNvSpPr/>
                <p:nvPr/>
              </p:nvSpPr>
              <p:spPr>
                <a:xfrm>
                  <a:off x="2159952" y="4332853"/>
                  <a:ext cx="80009" cy="35242"/>
                </a:xfrm>
                <a:custGeom>
                  <a:avLst/>
                  <a:gdLst>
                    <a:gd name="connsiteX0" fmla="*/ 80010 w 80009"/>
                    <a:gd name="connsiteY0" fmla="*/ 0 h 35242"/>
                    <a:gd name="connsiteX1" fmla="*/ 80010 w 80009"/>
                    <a:gd name="connsiteY1" fmla="*/ 35243 h 35242"/>
                    <a:gd name="connsiteX2" fmla="*/ 0 w 80009"/>
                    <a:gd name="connsiteY2" fmla="*/ 35243 h 35242"/>
                    <a:gd name="connsiteX3" fmla="*/ 0 w 80009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9" name="Dowolny kształt: kształt 198">
                  <a:extLst>
                    <a:ext uri="{FF2B5EF4-FFF2-40B4-BE49-F238E27FC236}">
                      <a16:creationId xmlns:a16="http://schemas.microsoft.com/office/drawing/2014/main" id="{DF76A9B8-E7FB-471D-996E-7A2106A55C8B}"/>
                    </a:ext>
                  </a:extLst>
                </p:cNvPr>
                <p:cNvSpPr/>
                <p:nvPr/>
              </p:nvSpPr>
              <p:spPr>
                <a:xfrm>
                  <a:off x="2159952" y="4548118"/>
                  <a:ext cx="80009" cy="33337"/>
                </a:xfrm>
                <a:custGeom>
                  <a:avLst/>
                  <a:gdLst>
                    <a:gd name="connsiteX0" fmla="*/ 0 w 80009"/>
                    <a:gd name="connsiteY0" fmla="*/ 33338 h 33337"/>
                    <a:gd name="connsiteX1" fmla="*/ 0 w 80009"/>
                    <a:gd name="connsiteY1" fmla="*/ 0 h 33337"/>
                    <a:gd name="connsiteX2" fmla="*/ 80010 w 80009"/>
                    <a:gd name="connsiteY2" fmla="*/ 0 h 33337"/>
                    <a:gd name="connsiteX3" fmla="*/ 80010 w 80009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0" name="Dowolny kształt: kształt 199">
                  <a:extLst>
                    <a:ext uri="{FF2B5EF4-FFF2-40B4-BE49-F238E27FC236}">
                      <a16:creationId xmlns:a16="http://schemas.microsoft.com/office/drawing/2014/main" id="{C5291F4A-E94D-4C79-BF6E-A1BF0A032EE0}"/>
                    </a:ext>
                  </a:extLst>
                </p:cNvPr>
                <p:cNvSpPr/>
                <p:nvPr/>
              </p:nvSpPr>
              <p:spPr>
                <a:xfrm>
                  <a:off x="222472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1" name="Dowolny kształt: kształt 200">
                  <a:extLst>
                    <a:ext uri="{FF2B5EF4-FFF2-40B4-BE49-F238E27FC236}">
                      <a16:creationId xmlns:a16="http://schemas.microsoft.com/office/drawing/2014/main" id="{B2033EC7-D3EB-4720-A491-4803308CF446}"/>
                    </a:ext>
                  </a:extLst>
                </p:cNvPr>
                <p:cNvSpPr/>
                <p:nvPr/>
              </p:nvSpPr>
              <p:spPr>
                <a:xfrm>
                  <a:off x="217519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2" name="Grafika 52">
                <a:extLst>
                  <a:ext uri="{FF2B5EF4-FFF2-40B4-BE49-F238E27FC236}">
                    <a16:creationId xmlns:a16="http://schemas.microsoft.com/office/drawing/2014/main" id="{D4A3264B-F9D9-4004-B04F-DA37AB4954AF}"/>
                  </a:ext>
                </a:extLst>
              </p:cNvPr>
              <p:cNvGrpSpPr/>
              <p:nvPr/>
            </p:nvGrpSpPr>
            <p:grpSpPr>
              <a:xfrm>
                <a:off x="2325687" y="4332853"/>
                <a:ext cx="80010" cy="248602"/>
                <a:chOff x="2325687" y="4332853"/>
                <a:chExt cx="80010" cy="248602"/>
              </a:xfrm>
              <a:noFill/>
            </p:grpSpPr>
            <p:sp>
              <p:nvSpPr>
                <p:cNvPr id="193" name="Dowolny kształt: kształt 192">
                  <a:extLst>
                    <a:ext uri="{FF2B5EF4-FFF2-40B4-BE49-F238E27FC236}">
                      <a16:creationId xmlns:a16="http://schemas.microsoft.com/office/drawing/2014/main" id="{AA99510E-EEAD-4008-AC00-DB9CB2B399AD}"/>
                    </a:ext>
                  </a:extLst>
                </p:cNvPr>
                <p:cNvSpPr/>
                <p:nvPr/>
              </p:nvSpPr>
              <p:spPr>
                <a:xfrm>
                  <a:off x="232568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5" name="Dowolny kształt: kształt 194">
                  <a:extLst>
                    <a:ext uri="{FF2B5EF4-FFF2-40B4-BE49-F238E27FC236}">
                      <a16:creationId xmlns:a16="http://schemas.microsoft.com/office/drawing/2014/main" id="{6122B84F-6423-4205-AD31-462D814C948A}"/>
                    </a:ext>
                  </a:extLst>
                </p:cNvPr>
                <p:cNvSpPr/>
                <p:nvPr/>
              </p:nvSpPr>
              <p:spPr>
                <a:xfrm>
                  <a:off x="232568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6" name="Dowolny kształt: kształt 195">
                  <a:extLst>
                    <a:ext uri="{FF2B5EF4-FFF2-40B4-BE49-F238E27FC236}">
                      <a16:creationId xmlns:a16="http://schemas.microsoft.com/office/drawing/2014/main" id="{8810B1FA-0AC9-4F2A-905E-AE400081C679}"/>
                    </a:ext>
                  </a:extLst>
                </p:cNvPr>
                <p:cNvSpPr/>
                <p:nvPr/>
              </p:nvSpPr>
              <p:spPr>
                <a:xfrm>
                  <a:off x="2390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7" name="Dowolny kształt: kształt 196">
                  <a:extLst>
                    <a:ext uri="{FF2B5EF4-FFF2-40B4-BE49-F238E27FC236}">
                      <a16:creationId xmlns:a16="http://schemas.microsoft.com/office/drawing/2014/main" id="{FBC1E23F-5EFC-4F4B-BF69-2080586519AF}"/>
                    </a:ext>
                  </a:extLst>
                </p:cNvPr>
                <p:cNvSpPr/>
                <p:nvPr/>
              </p:nvSpPr>
              <p:spPr>
                <a:xfrm>
                  <a:off x="234092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DB1E34A6-01EA-47BF-A66F-04338D24A9A3}"/>
                </a:ext>
              </a:extLst>
            </p:cNvPr>
            <p:cNvSpPr/>
            <p:nvPr/>
          </p:nvSpPr>
          <p:spPr>
            <a:xfrm>
              <a:off x="1959927" y="459002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7 h 40957"/>
                <a:gd name="connsiteX3" fmla="*/ 0 w 481012"/>
                <a:gd name="connsiteY3" fmla="*/ 40957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7"/>
                  </a:lnTo>
                  <a:lnTo>
                    <a:pt x="0" y="40957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F0E4000F-0334-428A-8FD6-F6C35914E6EB}"/>
                </a:ext>
              </a:extLst>
            </p:cNvPr>
            <p:cNvSpPr/>
            <p:nvPr/>
          </p:nvSpPr>
          <p:spPr>
            <a:xfrm>
              <a:off x="1959927" y="428903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8 h 40957"/>
                <a:gd name="connsiteX3" fmla="*/ 0 w 481012"/>
                <a:gd name="connsiteY3" fmla="*/ 40958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8"/>
                  </a:lnTo>
                  <a:lnTo>
                    <a:pt x="0" y="40958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9211F29D-6FFF-45B2-9351-5A4FDA1B949D}"/>
                </a:ext>
              </a:extLst>
            </p:cNvPr>
            <p:cNvSpPr/>
            <p:nvPr/>
          </p:nvSpPr>
          <p:spPr>
            <a:xfrm>
              <a:off x="1958975" y="4158546"/>
              <a:ext cx="481964" cy="130492"/>
            </a:xfrm>
            <a:custGeom>
              <a:avLst/>
              <a:gdLst>
                <a:gd name="connsiteX0" fmla="*/ 0 w 481964"/>
                <a:gd name="connsiteY0" fmla="*/ 130493 h 130492"/>
                <a:gd name="connsiteX1" fmla="*/ 240983 w 481964"/>
                <a:gd name="connsiteY1" fmla="*/ 0 h 130492"/>
                <a:gd name="connsiteX2" fmla="*/ 481965 w 481964"/>
                <a:gd name="connsiteY2" fmla="*/ 13049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964" h="130492">
                  <a:moveTo>
                    <a:pt x="0" y="130493"/>
                  </a:moveTo>
                  <a:lnTo>
                    <a:pt x="240983" y="0"/>
                  </a:lnTo>
                  <a:lnTo>
                    <a:pt x="481965" y="130493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A8BDE7ED-8EEF-4ED5-8C1F-1ACFA3A65300}"/>
                </a:ext>
              </a:extLst>
            </p:cNvPr>
            <p:cNvSpPr/>
            <p:nvPr/>
          </p:nvSpPr>
          <p:spPr>
            <a:xfrm>
              <a:off x="2175192" y="4207123"/>
              <a:ext cx="49530" cy="49529"/>
            </a:xfrm>
            <a:custGeom>
              <a:avLst/>
              <a:gdLst>
                <a:gd name="connsiteX0" fmla="*/ 49530 w 49530"/>
                <a:gd name="connsiteY0" fmla="*/ 24765 h 49529"/>
                <a:gd name="connsiteX1" fmla="*/ 24765 w 49530"/>
                <a:gd name="connsiteY1" fmla="*/ 49530 h 49529"/>
                <a:gd name="connsiteX2" fmla="*/ 0 w 49530"/>
                <a:gd name="connsiteY2" fmla="*/ 24765 h 49529"/>
                <a:gd name="connsiteX3" fmla="*/ 24765 w 49530"/>
                <a:gd name="connsiteY3" fmla="*/ 0 h 49529"/>
                <a:gd name="connsiteX4" fmla="*/ 49530 w 49530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06" name="Grafika 94">
            <a:extLst>
              <a:ext uri="{FF2B5EF4-FFF2-40B4-BE49-F238E27FC236}">
                <a16:creationId xmlns:a16="http://schemas.microsoft.com/office/drawing/2014/main" id="{54DE7EF5-D0BD-47F6-8922-ED687D5BFCAF}"/>
              </a:ext>
            </a:extLst>
          </p:cNvPr>
          <p:cNvGrpSpPr/>
          <p:nvPr/>
        </p:nvGrpSpPr>
        <p:grpSpPr>
          <a:xfrm>
            <a:off x="5823485" y="4256482"/>
            <a:ext cx="599509" cy="636343"/>
            <a:chOff x="5850747" y="4094684"/>
            <a:chExt cx="449580" cy="477202"/>
          </a:xfrm>
          <a:noFill/>
        </p:grpSpPr>
        <p:grpSp>
          <p:nvGrpSpPr>
            <p:cNvPr id="207" name="Grafika 94">
              <a:extLst>
                <a:ext uri="{FF2B5EF4-FFF2-40B4-BE49-F238E27FC236}">
                  <a16:creationId xmlns:a16="http://schemas.microsoft.com/office/drawing/2014/main" id="{A5755903-BE13-4C3C-8D66-091D57D53FA2}"/>
                </a:ext>
              </a:extLst>
            </p:cNvPr>
            <p:cNvGrpSpPr/>
            <p:nvPr/>
          </p:nvGrpSpPr>
          <p:grpSpPr>
            <a:xfrm>
              <a:off x="5850747" y="4297566"/>
              <a:ext cx="449580" cy="274319"/>
              <a:chOff x="5850747" y="4297566"/>
              <a:chExt cx="449580" cy="274319"/>
            </a:xfrm>
            <a:noFill/>
          </p:grpSpPr>
          <p:grpSp>
            <p:nvGrpSpPr>
              <p:cNvPr id="212" name="Grafika 94">
                <a:extLst>
                  <a:ext uri="{FF2B5EF4-FFF2-40B4-BE49-F238E27FC236}">
                    <a16:creationId xmlns:a16="http://schemas.microsoft.com/office/drawing/2014/main" id="{B90E3A23-3129-4922-BB64-1068E515B8A7}"/>
                  </a:ext>
                </a:extLst>
              </p:cNvPr>
              <p:cNvGrpSpPr/>
              <p:nvPr/>
            </p:nvGrpSpPr>
            <p:grpSpPr>
              <a:xfrm>
                <a:off x="5850747" y="4331856"/>
                <a:ext cx="198119" cy="240029"/>
                <a:chOff x="5850747" y="4331856"/>
                <a:chExt cx="198119" cy="240029"/>
              </a:xfrm>
              <a:no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ACA3B6CA-7091-4F3D-B7AF-6E83FC3F1BA8}"/>
                    </a:ext>
                  </a:extLst>
                </p:cNvPr>
                <p:cNvSpPr/>
                <p:nvPr/>
              </p:nvSpPr>
              <p:spPr>
                <a:xfrm>
                  <a:off x="5850747" y="4458539"/>
                  <a:ext cx="198119" cy="113347"/>
                </a:xfrm>
                <a:custGeom>
                  <a:avLst/>
                  <a:gdLst>
                    <a:gd name="connsiteX0" fmla="*/ 0 w 198119"/>
                    <a:gd name="connsiteY0" fmla="*/ 113347 h 113347"/>
                    <a:gd name="connsiteX1" fmla="*/ 0 w 198119"/>
                    <a:gd name="connsiteY1" fmla="*/ 60960 h 113347"/>
                    <a:gd name="connsiteX2" fmla="*/ 60960 w 198119"/>
                    <a:gd name="connsiteY2" fmla="*/ 0 h 113347"/>
                    <a:gd name="connsiteX3" fmla="*/ 137160 w 198119"/>
                    <a:gd name="connsiteY3" fmla="*/ 0 h 113347"/>
                    <a:gd name="connsiteX4" fmla="*/ 198120 w 198119"/>
                    <a:gd name="connsiteY4" fmla="*/ 60960 h 113347"/>
                    <a:gd name="connsiteX5" fmla="*/ 198120 w 198119"/>
                    <a:gd name="connsiteY5" fmla="*/ 113347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8119" h="113347">
                      <a:moveTo>
                        <a:pt x="0" y="113347"/>
                      </a:moveTo>
                      <a:lnTo>
                        <a:pt x="0" y="60960"/>
                      </a:lnTo>
                      <a:cubicBezTo>
                        <a:pt x="0" y="26670"/>
                        <a:pt x="27623" y="0"/>
                        <a:pt x="60960" y="0"/>
                      </a:cubicBezTo>
                      <a:lnTo>
                        <a:pt x="137160" y="0"/>
                      </a:lnTo>
                      <a:cubicBezTo>
                        <a:pt x="171450" y="0"/>
                        <a:pt x="198120" y="27622"/>
                        <a:pt x="198120" y="60960"/>
                      </a:cubicBezTo>
                      <a:lnTo>
                        <a:pt x="198120" y="113347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B0FBD234-58F9-42E2-AFDA-8DDF63C913EE}"/>
                    </a:ext>
                  </a:extLst>
                </p:cNvPr>
                <p:cNvSpPr/>
                <p:nvPr/>
              </p:nvSpPr>
              <p:spPr>
                <a:xfrm>
                  <a:off x="5886942" y="4331856"/>
                  <a:ext cx="125730" cy="125730"/>
                </a:xfrm>
                <a:custGeom>
                  <a:avLst/>
                  <a:gdLst>
                    <a:gd name="connsiteX0" fmla="*/ 125730 w 125730"/>
                    <a:gd name="connsiteY0" fmla="*/ 62865 h 125730"/>
                    <a:gd name="connsiteX1" fmla="*/ 62865 w 125730"/>
                    <a:gd name="connsiteY1" fmla="*/ 125730 h 125730"/>
                    <a:gd name="connsiteX2" fmla="*/ 0 w 125730"/>
                    <a:gd name="connsiteY2" fmla="*/ 62865 h 125730"/>
                    <a:gd name="connsiteX3" fmla="*/ 62865 w 125730"/>
                    <a:gd name="connsiteY3" fmla="*/ 0 h 125730"/>
                    <a:gd name="connsiteX4" fmla="*/ 125730 w 125730"/>
                    <a:gd name="connsiteY4" fmla="*/ 62865 h 125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730" h="125730">
                      <a:moveTo>
                        <a:pt x="125730" y="62865"/>
                      </a:moveTo>
                      <a:cubicBezTo>
                        <a:pt x="125730" y="97584"/>
                        <a:pt x="97584" y="125730"/>
                        <a:pt x="62865" y="125730"/>
                      </a:cubicBezTo>
                      <a:cubicBezTo>
                        <a:pt x="28146" y="125730"/>
                        <a:pt x="0" y="97584"/>
                        <a:pt x="0" y="62865"/>
                      </a:cubicBezTo>
                      <a:cubicBezTo>
                        <a:pt x="0" y="28146"/>
                        <a:pt x="28146" y="0"/>
                        <a:pt x="62865" y="0"/>
                      </a:cubicBezTo>
                      <a:cubicBezTo>
                        <a:pt x="97584" y="0"/>
                        <a:pt x="125730" y="28146"/>
                        <a:pt x="125730" y="62865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13" name="Grafika 94">
                <a:extLst>
                  <a:ext uri="{FF2B5EF4-FFF2-40B4-BE49-F238E27FC236}">
                    <a16:creationId xmlns:a16="http://schemas.microsoft.com/office/drawing/2014/main" id="{1BA32EC1-9768-40F5-8B95-F901AE704222}"/>
                  </a:ext>
                </a:extLst>
              </p:cNvPr>
              <p:cNvGrpSpPr/>
              <p:nvPr/>
            </p:nvGrpSpPr>
            <p:grpSpPr>
              <a:xfrm>
                <a:off x="6102206" y="4297566"/>
                <a:ext cx="198120" cy="240030"/>
                <a:chOff x="6102206" y="4297566"/>
                <a:chExt cx="198120" cy="240030"/>
              </a:xfrm>
              <a:noFill/>
            </p:grpSpPr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007B0DEB-870D-4FBD-9559-5456C865A6BC}"/>
                    </a:ext>
                  </a:extLst>
                </p:cNvPr>
                <p:cNvSpPr/>
                <p:nvPr/>
              </p:nvSpPr>
              <p:spPr>
                <a:xfrm>
                  <a:off x="6102206" y="4424248"/>
                  <a:ext cx="198120" cy="113347"/>
                </a:xfrm>
                <a:custGeom>
                  <a:avLst/>
                  <a:gdLst>
                    <a:gd name="connsiteX0" fmla="*/ 0 w 198120"/>
                    <a:gd name="connsiteY0" fmla="*/ 113348 h 113347"/>
                    <a:gd name="connsiteX1" fmla="*/ 0 w 198120"/>
                    <a:gd name="connsiteY1" fmla="*/ 60960 h 113347"/>
                    <a:gd name="connsiteX2" fmla="*/ 60960 w 198120"/>
                    <a:gd name="connsiteY2" fmla="*/ 0 h 113347"/>
                    <a:gd name="connsiteX3" fmla="*/ 137160 w 198120"/>
                    <a:gd name="connsiteY3" fmla="*/ 0 h 113347"/>
                    <a:gd name="connsiteX4" fmla="*/ 198120 w 198120"/>
                    <a:gd name="connsiteY4" fmla="*/ 60960 h 113347"/>
                    <a:gd name="connsiteX5" fmla="*/ 198120 w 198120"/>
                    <a:gd name="connsiteY5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8120" h="113347">
                      <a:moveTo>
                        <a:pt x="0" y="113348"/>
                      </a:moveTo>
                      <a:lnTo>
                        <a:pt x="0" y="60960"/>
                      </a:lnTo>
                      <a:cubicBezTo>
                        <a:pt x="0" y="26670"/>
                        <a:pt x="27622" y="0"/>
                        <a:pt x="60960" y="0"/>
                      </a:cubicBezTo>
                      <a:lnTo>
                        <a:pt x="137160" y="0"/>
                      </a:lnTo>
                      <a:cubicBezTo>
                        <a:pt x="171450" y="0"/>
                        <a:pt x="198120" y="27623"/>
                        <a:pt x="198120" y="60960"/>
                      </a:cubicBezTo>
                      <a:lnTo>
                        <a:pt x="198120" y="11334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17F033B6-FB07-4374-9EF9-E352DA533980}"/>
                    </a:ext>
                  </a:extLst>
                </p:cNvPr>
                <p:cNvSpPr/>
                <p:nvPr/>
              </p:nvSpPr>
              <p:spPr>
                <a:xfrm>
                  <a:off x="6139354" y="4297566"/>
                  <a:ext cx="125730" cy="125730"/>
                </a:xfrm>
                <a:custGeom>
                  <a:avLst/>
                  <a:gdLst>
                    <a:gd name="connsiteX0" fmla="*/ 125730 w 125730"/>
                    <a:gd name="connsiteY0" fmla="*/ 62865 h 125730"/>
                    <a:gd name="connsiteX1" fmla="*/ 62865 w 125730"/>
                    <a:gd name="connsiteY1" fmla="*/ 125730 h 125730"/>
                    <a:gd name="connsiteX2" fmla="*/ 0 w 125730"/>
                    <a:gd name="connsiteY2" fmla="*/ 62865 h 125730"/>
                    <a:gd name="connsiteX3" fmla="*/ 62865 w 125730"/>
                    <a:gd name="connsiteY3" fmla="*/ 0 h 125730"/>
                    <a:gd name="connsiteX4" fmla="*/ 125730 w 125730"/>
                    <a:gd name="connsiteY4" fmla="*/ 62865 h 125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730" h="125730">
                      <a:moveTo>
                        <a:pt x="125730" y="62865"/>
                      </a:moveTo>
                      <a:cubicBezTo>
                        <a:pt x="125730" y="97584"/>
                        <a:pt x="97584" y="125730"/>
                        <a:pt x="62865" y="125730"/>
                      </a:cubicBezTo>
                      <a:cubicBezTo>
                        <a:pt x="28146" y="125730"/>
                        <a:pt x="0" y="97584"/>
                        <a:pt x="0" y="62865"/>
                      </a:cubicBezTo>
                      <a:cubicBezTo>
                        <a:pt x="0" y="28146"/>
                        <a:pt x="28146" y="0"/>
                        <a:pt x="62865" y="0"/>
                      </a:cubicBezTo>
                      <a:cubicBezTo>
                        <a:pt x="97584" y="0"/>
                        <a:pt x="125730" y="28146"/>
                        <a:pt x="125730" y="62865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08" name="Grafika 94">
              <a:extLst>
                <a:ext uri="{FF2B5EF4-FFF2-40B4-BE49-F238E27FC236}">
                  <a16:creationId xmlns:a16="http://schemas.microsoft.com/office/drawing/2014/main" id="{D9E5FEA0-E7A5-40CD-B5D4-6C01F9DD09F4}"/>
                </a:ext>
              </a:extLst>
            </p:cNvPr>
            <p:cNvGrpSpPr/>
            <p:nvPr/>
          </p:nvGrpSpPr>
          <p:grpSpPr>
            <a:xfrm>
              <a:off x="5895514" y="4094684"/>
              <a:ext cx="341947" cy="195262"/>
              <a:chOff x="5895514" y="4094684"/>
              <a:chExt cx="341947" cy="195262"/>
            </a:xfrm>
            <a:noFill/>
          </p:grpSpPr>
          <p:sp>
            <p:nvSpPr>
              <p:cNvPr id="209" name="Dowolny kształt: kształt 208">
                <a:extLst>
                  <a:ext uri="{FF2B5EF4-FFF2-40B4-BE49-F238E27FC236}">
                    <a16:creationId xmlns:a16="http://schemas.microsoft.com/office/drawing/2014/main" id="{98487D59-538D-474A-9C32-95A1796196B8}"/>
                  </a:ext>
                </a:extLst>
              </p:cNvPr>
              <p:cNvSpPr/>
              <p:nvPr/>
            </p:nvSpPr>
            <p:spPr>
              <a:xfrm>
                <a:off x="5895514" y="4135641"/>
                <a:ext cx="212407" cy="154304"/>
              </a:xfrm>
              <a:custGeom>
                <a:avLst/>
                <a:gdLst>
                  <a:gd name="connsiteX0" fmla="*/ 129540 w 212407"/>
                  <a:gd name="connsiteY0" fmla="*/ 0 h 154304"/>
                  <a:gd name="connsiteX1" fmla="*/ 0 w 212407"/>
                  <a:gd name="connsiteY1" fmla="*/ 0 h 154304"/>
                  <a:gd name="connsiteX2" fmla="*/ 0 w 212407"/>
                  <a:gd name="connsiteY2" fmla="*/ 128587 h 154304"/>
                  <a:gd name="connsiteX3" fmla="*/ 27623 w 212407"/>
                  <a:gd name="connsiteY3" fmla="*/ 128587 h 154304"/>
                  <a:gd name="connsiteX4" fmla="*/ 42863 w 212407"/>
                  <a:gd name="connsiteY4" fmla="*/ 154305 h 154304"/>
                  <a:gd name="connsiteX5" fmla="*/ 59055 w 212407"/>
                  <a:gd name="connsiteY5" fmla="*/ 128587 h 154304"/>
                  <a:gd name="connsiteX6" fmla="*/ 212408 w 212407"/>
                  <a:gd name="connsiteY6" fmla="*/ 128587 h 154304"/>
                  <a:gd name="connsiteX7" fmla="*/ 212408 w 212407"/>
                  <a:gd name="connsiteY7" fmla="*/ 44768 h 15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407" h="154304">
                    <a:moveTo>
                      <a:pt x="129540" y="0"/>
                    </a:moveTo>
                    <a:lnTo>
                      <a:pt x="0" y="0"/>
                    </a:lnTo>
                    <a:lnTo>
                      <a:pt x="0" y="128587"/>
                    </a:lnTo>
                    <a:lnTo>
                      <a:pt x="27623" y="128587"/>
                    </a:lnTo>
                    <a:lnTo>
                      <a:pt x="42863" y="154305"/>
                    </a:lnTo>
                    <a:lnTo>
                      <a:pt x="59055" y="128587"/>
                    </a:lnTo>
                    <a:lnTo>
                      <a:pt x="212408" y="128587"/>
                    </a:lnTo>
                    <a:lnTo>
                      <a:pt x="212408" y="4476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0" name="Dowolny kształt: kształt 209">
                <a:extLst>
                  <a:ext uri="{FF2B5EF4-FFF2-40B4-BE49-F238E27FC236}">
                    <a16:creationId xmlns:a16="http://schemas.microsoft.com/office/drawing/2014/main" id="{E56EAA24-7FFB-443A-BE0D-6A823396AF70}"/>
                  </a:ext>
                </a:extLst>
              </p:cNvPr>
              <p:cNvSpPr/>
              <p:nvPr/>
            </p:nvSpPr>
            <p:spPr>
              <a:xfrm>
                <a:off x="6025054" y="4135641"/>
                <a:ext cx="82867" cy="44767"/>
              </a:xfrm>
              <a:custGeom>
                <a:avLst/>
                <a:gdLst>
                  <a:gd name="connsiteX0" fmla="*/ 0 w 82867"/>
                  <a:gd name="connsiteY0" fmla="*/ 0 h 44767"/>
                  <a:gd name="connsiteX1" fmla="*/ 82868 w 82867"/>
                  <a:gd name="connsiteY1" fmla="*/ 0 h 44767"/>
                  <a:gd name="connsiteX2" fmla="*/ 82868 w 82867"/>
                  <a:gd name="connsiteY2" fmla="*/ 44768 h 4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867" h="44767">
                    <a:moveTo>
                      <a:pt x="0" y="0"/>
                    </a:moveTo>
                    <a:lnTo>
                      <a:pt x="82868" y="0"/>
                    </a:lnTo>
                    <a:lnTo>
                      <a:pt x="82868" y="4476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1" name="Dowolny kształt: kształt 210">
                <a:extLst>
                  <a:ext uri="{FF2B5EF4-FFF2-40B4-BE49-F238E27FC236}">
                    <a16:creationId xmlns:a16="http://schemas.microsoft.com/office/drawing/2014/main" id="{139CDCF7-3BFD-47B6-94BB-5F8B8F775BD4}"/>
                  </a:ext>
                </a:extLst>
              </p:cNvPr>
              <p:cNvSpPr/>
              <p:nvPr/>
            </p:nvSpPr>
            <p:spPr>
              <a:xfrm>
                <a:off x="6025054" y="4094684"/>
                <a:ext cx="212407" cy="154305"/>
              </a:xfrm>
              <a:custGeom>
                <a:avLst/>
                <a:gdLst>
                  <a:gd name="connsiteX0" fmla="*/ 0 w 212407"/>
                  <a:gd name="connsiteY0" fmla="*/ 40958 h 154305"/>
                  <a:gd name="connsiteX1" fmla="*/ 0 w 212407"/>
                  <a:gd name="connsiteY1" fmla="*/ 0 h 154305"/>
                  <a:gd name="connsiteX2" fmla="*/ 212408 w 212407"/>
                  <a:gd name="connsiteY2" fmla="*/ 0 h 154305"/>
                  <a:gd name="connsiteX3" fmla="*/ 212408 w 212407"/>
                  <a:gd name="connsiteY3" fmla="*/ 128588 h 154305"/>
                  <a:gd name="connsiteX4" fmla="*/ 184785 w 212407"/>
                  <a:gd name="connsiteY4" fmla="*/ 128588 h 154305"/>
                  <a:gd name="connsiteX5" fmla="*/ 168593 w 212407"/>
                  <a:gd name="connsiteY5" fmla="*/ 154305 h 154305"/>
                  <a:gd name="connsiteX6" fmla="*/ 153353 w 212407"/>
                  <a:gd name="connsiteY6" fmla="*/ 128588 h 154305"/>
                  <a:gd name="connsiteX7" fmla="*/ 82868 w 212407"/>
                  <a:gd name="connsiteY7" fmla="*/ 128588 h 154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407" h="154305">
                    <a:moveTo>
                      <a:pt x="0" y="40958"/>
                    </a:moveTo>
                    <a:lnTo>
                      <a:pt x="0" y="0"/>
                    </a:lnTo>
                    <a:lnTo>
                      <a:pt x="212408" y="0"/>
                    </a:lnTo>
                    <a:lnTo>
                      <a:pt x="212408" y="128588"/>
                    </a:lnTo>
                    <a:lnTo>
                      <a:pt x="184785" y="128588"/>
                    </a:lnTo>
                    <a:lnTo>
                      <a:pt x="168593" y="154305"/>
                    </a:lnTo>
                    <a:lnTo>
                      <a:pt x="153353" y="128588"/>
                    </a:lnTo>
                    <a:lnTo>
                      <a:pt x="82868" y="12858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100" name="pole tekstowe 99">
            <a:extLst>
              <a:ext uri="{FF2B5EF4-FFF2-40B4-BE49-F238E27FC236}">
                <a16:creationId xmlns:a16="http://schemas.microsoft.com/office/drawing/2014/main" id="{5FFF3C8C-05C2-449D-948F-3C570097EEC1}"/>
              </a:ext>
            </a:extLst>
          </p:cNvPr>
          <p:cNvSpPr txBox="1"/>
          <p:nvPr/>
        </p:nvSpPr>
        <p:spPr>
          <a:xfrm>
            <a:off x="308924" y="5085184"/>
            <a:ext cx="4016633" cy="1584176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Zgodność z najnowszym ustawodawstwem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Ciągłe kontrola legislacji i przygotowanie rozwiązań przed wejściem zmian w życie.</a:t>
            </a:r>
          </a:p>
        </p:txBody>
      </p:sp>
    </p:spTree>
    <p:extLst>
      <p:ext uri="{BB962C8B-B14F-4D97-AF65-F5344CB8AC3E}">
        <p14:creationId xmlns:p14="http://schemas.microsoft.com/office/powerpoint/2010/main" val="1500524176"/>
      </p:ext>
    </p:extLst>
  </p:cSld>
  <p:clrMapOvr>
    <a:masterClrMapping/>
  </p:clrMapOvr>
  <p:transition spd="slow"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warto wybrać produkty Comarch ERP?</a:t>
            </a:r>
            <a:endParaRPr lang="en-US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FC3DCCF-9044-47C3-A689-9FEE7C29B34E}"/>
              </a:ext>
            </a:extLst>
          </p:cNvPr>
          <p:cNvSpPr txBox="1"/>
          <p:nvPr/>
        </p:nvSpPr>
        <p:spPr>
          <a:xfrm>
            <a:off x="525441" y="2761011"/>
            <a:ext cx="3497284" cy="1301988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Kompatybilność systemów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Łatwość migracji danych między systemami oraz szybka wymiana informacji.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C5BE527-0CD1-4B15-8B16-F4354F7DE8AD}"/>
              </a:ext>
            </a:extLst>
          </p:cNvPr>
          <p:cNvSpPr txBox="1"/>
          <p:nvPr/>
        </p:nvSpPr>
        <p:spPr>
          <a:xfrm>
            <a:off x="4542074" y="5078988"/>
            <a:ext cx="2942467" cy="1224117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Konsultacje społeczne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Wspólne kreowanie pomysłów przez użytkowników i moderatorów.</a:t>
            </a:r>
          </a:p>
        </p:txBody>
      </p:sp>
      <p:sp>
        <p:nvSpPr>
          <p:cNvPr id="177" name="pole tekstowe 176">
            <a:extLst>
              <a:ext uri="{FF2B5EF4-FFF2-40B4-BE49-F238E27FC236}">
                <a16:creationId xmlns:a16="http://schemas.microsoft.com/office/drawing/2014/main" id="{24FD63E0-1407-4095-BF37-23A2E9FABA2F}"/>
              </a:ext>
            </a:extLst>
          </p:cNvPr>
          <p:cNvSpPr txBox="1"/>
          <p:nvPr/>
        </p:nvSpPr>
        <p:spPr>
          <a:xfrm>
            <a:off x="308924" y="5085184"/>
            <a:ext cx="4016633" cy="1584176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Zgodność z najnowszym ustawodawstwem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Ciągłe kontrola legislacji i przygotowanie rozwiązań przed wejściem zmian w życie.</a:t>
            </a:r>
          </a:p>
        </p:txBody>
      </p:sp>
      <p:sp>
        <p:nvSpPr>
          <p:cNvPr id="194" name="pole tekstowe 193">
            <a:extLst>
              <a:ext uri="{FF2B5EF4-FFF2-40B4-BE49-F238E27FC236}">
                <a16:creationId xmlns:a16="http://schemas.microsoft.com/office/drawing/2014/main" id="{7EC934CC-7152-4E9E-89E9-4A83CE19382F}"/>
              </a:ext>
            </a:extLst>
          </p:cNvPr>
          <p:cNvSpPr txBox="1"/>
          <p:nvPr/>
        </p:nvSpPr>
        <p:spPr>
          <a:xfrm>
            <a:off x="4598988" y="2786376"/>
            <a:ext cx="2942467" cy="1124980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Machine Learning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danych i wzorców w celu automatyzacji procesów.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9707EDE-CEC4-446A-BE43-6362FB5C5B06}"/>
              </a:ext>
            </a:extLst>
          </p:cNvPr>
          <p:cNvSpPr txBox="1"/>
          <p:nvPr/>
        </p:nvSpPr>
        <p:spPr>
          <a:xfrm>
            <a:off x="8483012" y="5085182"/>
            <a:ext cx="2522320" cy="136814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Lider oprogramowania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Główny dostawca systemów ERP na rynku małych i średnich przedsiębiorstw.</a:t>
            </a:r>
          </a:p>
        </p:txBody>
      </p:sp>
      <p:grpSp>
        <p:nvGrpSpPr>
          <p:cNvPr id="6" name="Grafika 3">
            <a:extLst>
              <a:ext uri="{FF2B5EF4-FFF2-40B4-BE49-F238E27FC236}">
                <a16:creationId xmlns:a16="http://schemas.microsoft.com/office/drawing/2014/main" id="{529D3C11-2BD3-4D9F-8A65-EA9EA9C705F2}"/>
              </a:ext>
            </a:extLst>
          </p:cNvPr>
          <p:cNvGrpSpPr/>
          <p:nvPr/>
        </p:nvGrpSpPr>
        <p:grpSpPr>
          <a:xfrm>
            <a:off x="1866646" y="1750907"/>
            <a:ext cx="814488" cy="806606"/>
            <a:chOff x="1680772" y="1604489"/>
            <a:chExt cx="590549" cy="584834"/>
          </a:xfrm>
          <a:noFill/>
        </p:grpSpPr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A4CCD649-8260-4664-841D-2EF9EC2F8C93}"/>
                </a:ext>
              </a:extLst>
            </p:cNvPr>
            <p:cNvSpPr/>
            <p:nvPr/>
          </p:nvSpPr>
          <p:spPr>
            <a:xfrm>
              <a:off x="1848412" y="1766414"/>
              <a:ext cx="258127" cy="258127"/>
            </a:xfrm>
            <a:custGeom>
              <a:avLst/>
              <a:gdLst>
                <a:gd name="connsiteX0" fmla="*/ 224790 w 258127"/>
                <a:gd name="connsiteY0" fmla="*/ 168593 h 258127"/>
                <a:gd name="connsiteX1" fmla="*/ 236220 w 258127"/>
                <a:gd name="connsiteY1" fmla="*/ 157163 h 258127"/>
                <a:gd name="connsiteX2" fmla="*/ 254317 w 258127"/>
                <a:gd name="connsiteY2" fmla="*/ 150495 h 258127"/>
                <a:gd name="connsiteX3" fmla="*/ 258128 w 258127"/>
                <a:gd name="connsiteY3" fmla="*/ 145733 h 258127"/>
                <a:gd name="connsiteX4" fmla="*/ 258128 w 258127"/>
                <a:gd name="connsiteY4" fmla="*/ 112395 h 258127"/>
                <a:gd name="connsiteX5" fmla="*/ 254317 w 258127"/>
                <a:gd name="connsiteY5" fmla="*/ 107632 h 258127"/>
                <a:gd name="connsiteX6" fmla="*/ 236220 w 258127"/>
                <a:gd name="connsiteY6" fmla="*/ 100965 h 258127"/>
                <a:gd name="connsiteX7" fmla="*/ 224790 w 258127"/>
                <a:gd name="connsiteY7" fmla="*/ 89535 h 258127"/>
                <a:gd name="connsiteX8" fmla="*/ 224790 w 258127"/>
                <a:gd name="connsiteY8" fmla="*/ 89535 h 258127"/>
                <a:gd name="connsiteX9" fmla="*/ 224790 w 258127"/>
                <a:gd name="connsiteY9" fmla="*/ 73343 h 258127"/>
                <a:gd name="connsiteX10" fmla="*/ 233362 w 258127"/>
                <a:gd name="connsiteY10" fmla="*/ 56197 h 258127"/>
                <a:gd name="connsiteX11" fmla="*/ 232410 w 258127"/>
                <a:gd name="connsiteY11" fmla="*/ 49530 h 258127"/>
                <a:gd name="connsiteX12" fmla="*/ 208598 w 258127"/>
                <a:gd name="connsiteY12" fmla="*/ 25718 h 258127"/>
                <a:gd name="connsiteX13" fmla="*/ 201930 w 258127"/>
                <a:gd name="connsiteY13" fmla="*/ 24765 h 258127"/>
                <a:gd name="connsiteX14" fmla="*/ 184785 w 258127"/>
                <a:gd name="connsiteY14" fmla="*/ 33338 h 258127"/>
                <a:gd name="connsiteX15" fmla="*/ 168592 w 258127"/>
                <a:gd name="connsiteY15" fmla="*/ 33338 h 258127"/>
                <a:gd name="connsiteX16" fmla="*/ 157162 w 258127"/>
                <a:gd name="connsiteY16" fmla="*/ 21907 h 258127"/>
                <a:gd name="connsiteX17" fmla="*/ 150495 w 258127"/>
                <a:gd name="connsiteY17" fmla="*/ 3810 h 258127"/>
                <a:gd name="connsiteX18" fmla="*/ 145733 w 258127"/>
                <a:gd name="connsiteY18" fmla="*/ 0 h 258127"/>
                <a:gd name="connsiteX19" fmla="*/ 112395 w 258127"/>
                <a:gd name="connsiteY19" fmla="*/ 0 h 258127"/>
                <a:gd name="connsiteX20" fmla="*/ 107632 w 258127"/>
                <a:gd name="connsiteY20" fmla="*/ 3810 h 258127"/>
                <a:gd name="connsiteX21" fmla="*/ 100965 w 258127"/>
                <a:gd name="connsiteY21" fmla="*/ 21907 h 258127"/>
                <a:gd name="connsiteX22" fmla="*/ 89535 w 258127"/>
                <a:gd name="connsiteY22" fmla="*/ 33338 h 258127"/>
                <a:gd name="connsiteX23" fmla="*/ 89535 w 258127"/>
                <a:gd name="connsiteY23" fmla="*/ 33338 h 258127"/>
                <a:gd name="connsiteX24" fmla="*/ 89535 w 258127"/>
                <a:gd name="connsiteY24" fmla="*/ 33338 h 258127"/>
                <a:gd name="connsiteX25" fmla="*/ 89535 w 258127"/>
                <a:gd name="connsiteY25" fmla="*/ 33338 h 258127"/>
                <a:gd name="connsiteX26" fmla="*/ 73342 w 258127"/>
                <a:gd name="connsiteY26" fmla="*/ 33338 h 258127"/>
                <a:gd name="connsiteX27" fmla="*/ 56197 w 258127"/>
                <a:gd name="connsiteY27" fmla="*/ 24765 h 258127"/>
                <a:gd name="connsiteX28" fmla="*/ 49530 w 258127"/>
                <a:gd name="connsiteY28" fmla="*/ 25718 h 258127"/>
                <a:gd name="connsiteX29" fmla="*/ 25717 w 258127"/>
                <a:gd name="connsiteY29" fmla="*/ 49530 h 258127"/>
                <a:gd name="connsiteX30" fmla="*/ 24765 w 258127"/>
                <a:gd name="connsiteY30" fmla="*/ 56197 h 258127"/>
                <a:gd name="connsiteX31" fmla="*/ 33338 w 258127"/>
                <a:gd name="connsiteY31" fmla="*/ 73343 h 258127"/>
                <a:gd name="connsiteX32" fmla="*/ 33338 w 258127"/>
                <a:gd name="connsiteY32" fmla="*/ 89535 h 258127"/>
                <a:gd name="connsiteX33" fmla="*/ 33338 w 258127"/>
                <a:gd name="connsiteY33" fmla="*/ 89535 h 258127"/>
                <a:gd name="connsiteX34" fmla="*/ 21907 w 258127"/>
                <a:gd name="connsiteY34" fmla="*/ 100965 h 258127"/>
                <a:gd name="connsiteX35" fmla="*/ 3810 w 258127"/>
                <a:gd name="connsiteY35" fmla="*/ 107632 h 258127"/>
                <a:gd name="connsiteX36" fmla="*/ 0 w 258127"/>
                <a:gd name="connsiteY36" fmla="*/ 112395 h 258127"/>
                <a:gd name="connsiteX37" fmla="*/ 0 w 258127"/>
                <a:gd name="connsiteY37" fmla="*/ 145733 h 258127"/>
                <a:gd name="connsiteX38" fmla="*/ 3810 w 258127"/>
                <a:gd name="connsiteY38" fmla="*/ 150495 h 258127"/>
                <a:gd name="connsiteX39" fmla="*/ 21907 w 258127"/>
                <a:gd name="connsiteY39" fmla="*/ 157163 h 258127"/>
                <a:gd name="connsiteX40" fmla="*/ 33338 w 258127"/>
                <a:gd name="connsiteY40" fmla="*/ 168593 h 258127"/>
                <a:gd name="connsiteX41" fmla="*/ 33338 w 258127"/>
                <a:gd name="connsiteY41" fmla="*/ 184785 h 258127"/>
                <a:gd name="connsiteX42" fmla="*/ 24765 w 258127"/>
                <a:gd name="connsiteY42" fmla="*/ 201930 h 258127"/>
                <a:gd name="connsiteX43" fmla="*/ 25717 w 258127"/>
                <a:gd name="connsiteY43" fmla="*/ 208598 h 258127"/>
                <a:gd name="connsiteX44" fmla="*/ 49530 w 258127"/>
                <a:gd name="connsiteY44" fmla="*/ 232410 h 258127"/>
                <a:gd name="connsiteX45" fmla="*/ 53340 w 258127"/>
                <a:gd name="connsiteY45" fmla="*/ 234315 h 258127"/>
                <a:gd name="connsiteX46" fmla="*/ 55245 w 258127"/>
                <a:gd name="connsiteY46" fmla="*/ 233363 h 258127"/>
                <a:gd name="connsiteX47" fmla="*/ 72390 w 258127"/>
                <a:gd name="connsiteY47" fmla="*/ 224790 h 258127"/>
                <a:gd name="connsiteX48" fmla="*/ 88582 w 258127"/>
                <a:gd name="connsiteY48" fmla="*/ 224790 h 258127"/>
                <a:gd name="connsiteX49" fmla="*/ 88582 w 258127"/>
                <a:gd name="connsiteY49" fmla="*/ 224790 h 258127"/>
                <a:gd name="connsiteX50" fmla="*/ 88582 w 258127"/>
                <a:gd name="connsiteY50" fmla="*/ 224790 h 258127"/>
                <a:gd name="connsiteX51" fmla="*/ 100013 w 258127"/>
                <a:gd name="connsiteY51" fmla="*/ 236220 h 258127"/>
                <a:gd name="connsiteX52" fmla="*/ 106680 w 258127"/>
                <a:gd name="connsiteY52" fmla="*/ 254318 h 258127"/>
                <a:gd name="connsiteX53" fmla="*/ 111442 w 258127"/>
                <a:gd name="connsiteY53" fmla="*/ 258127 h 258127"/>
                <a:gd name="connsiteX54" fmla="*/ 146685 w 258127"/>
                <a:gd name="connsiteY54" fmla="*/ 258127 h 258127"/>
                <a:gd name="connsiteX55" fmla="*/ 151448 w 258127"/>
                <a:gd name="connsiteY55" fmla="*/ 254318 h 258127"/>
                <a:gd name="connsiteX56" fmla="*/ 158115 w 258127"/>
                <a:gd name="connsiteY56" fmla="*/ 236220 h 258127"/>
                <a:gd name="connsiteX57" fmla="*/ 169545 w 258127"/>
                <a:gd name="connsiteY57" fmla="*/ 223838 h 258127"/>
                <a:gd name="connsiteX58" fmla="*/ 185737 w 258127"/>
                <a:gd name="connsiteY58" fmla="*/ 223838 h 258127"/>
                <a:gd name="connsiteX59" fmla="*/ 202883 w 258127"/>
                <a:gd name="connsiteY59" fmla="*/ 232410 h 258127"/>
                <a:gd name="connsiteX60" fmla="*/ 209550 w 258127"/>
                <a:gd name="connsiteY60" fmla="*/ 231458 h 258127"/>
                <a:gd name="connsiteX61" fmla="*/ 233362 w 258127"/>
                <a:gd name="connsiteY61" fmla="*/ 207645 h 258127"/>
                <a:gd name="connsiteX62" fmla="*/ 234315 w 258127"/>
                <a:gd name="connsiteY62" fmla="*/ 200977 h 258127"/>
                <a:gd name="connsiteX63" fmla="*/ 225742 w 258127"/>
                <a:gd name="connsiteY63" fmla="*/ 183833 h 258127"/>
                <a:gd name="connsiteX64" fmla="*/ 224790 w 258127"/>
                <a:gd name="connsiteY64" fmla="*/ 168593 h 258127"/>
                <a:gd name="connsiteX65" fmla="*/ 224790 w 258127"/>
                <a:gd name="connsiteY65" fmla="*/ 168593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8127" h="258127">
                  <a:moveTo>
                    <a:pt x="224790" y="168593"/>
                  </a:moveTo>
                  <a:cubicBezTo>
                    <a:pt x="226695" y="163830"/>
                    <a:pt x="231458" y="159068"/>
                    <a:pt x="236220" y="157163"/>
                  </a:cubicBezTo>
                  <a:lnTo>
                    <a:pt x="254317" y="150495"/>
                  </a:lnTo>
                  <a:cubicBezTo>
                    <a:pt x="256223" y="149543"/>
                    <a:pt x="258128" y="147638"/>
                    <a:pt x="258128" y="145733"/>
                  </a:cubicBezTo>
                  <a:lnTo>
                    <a:pt x="258128" y="112395"/>
                  </a:lnTo>
                  <a:cubicBezTo>
                    <a:pt x="258128" y="110490"/>
                    <a:pt x="256223" y="107632"/>
                    <a:pt x="254317" y="107632"/>
                  </a:cubicBezTo>
                  <a:lnTo>
                    <a:pt x="236220" y="100965"/>
                  </a:lnTo>
                  <a:cubicBezTo>
                    <a:pt x="230505" y="99060"/>
                    <a:pt x="226695" y="95250"/>
                    <a:pt x="224790" y="89535"/>
                  </a:cubicBezTo>
                  <a:cubicBezTo>
                    <a:pt x="224790" y="89535"/>
                    <a:pt x="224790" y="89535"/>
                    <a:pt x="224790" y="89535"/>
                  </a:cubicBezTo>
                  <a:cubicBezTo>
                    <a:pt x="222885" y="83820"/>
                    <a:pt x="222885" y="78105"/>
                    <a:pt x="224790" y="73343"/>
                  </a:cubicBezTo>
                  <a:lnTo>
                    <a:pt x="233362" y="56197"/>
                  </a:lnTo>
                  <a:cubicBezTo>
                    <a:pt x="234315" y="54293"/>
                    <a:pt x="234315" y="51435"/>
                    <a:pt x="232410" y="49530"/>
                  </a:cubicBezTo>
                  <a:lnTo>
                    <a:pt x="208598" y="25718"/>
                  </a:lnTo>
                  <a:cubicBezTo>
                    <a:pt x="206692" y="23813"/>
                    <a:pt x="204787" y="23813"/>
                    <a:pt x="201930" y="24765"/>
                  </a:cubicBezTo>
                  <a:lnTo>
                    <a:pt x="184785" y="33338"/>
                  </a:lnTo>
                  <a:cubicBezTo>
                    <a:pt x="180023" y="36195"/>
                    <a:pt x="173355" y="36195"/>
                    <a:pt x="168592" y="33338"/>
                  </a:cubicBezTo>
                  <a:cubicBezTo>
                    <a:pt x="163830" y="31432"/>
                    <a:pt x="159067" y="26670"/>
                    <a:pt x="157162" y="21907"/>
                  </a:cubicBezTo>
                  <a:lnTo>
                    <a:pt x="150495" y="3810"/>
                  </a:lnTo>
                  <a:cubicBezTo>
                    <a:pt x="149542" y="1905"/>
                    <a:pt x="147637" y="0"/>
                    <a:pt x="145733" y="0"/>
                  </a:cubicBezTo>
                  <a:lnTo>
                    <a:pt x="112395" y="0"/>
                  </a:lnTo>
                  <a:cubicBezTo>
                    <a:pt x="110490" y="0"/>
                    <a:pt x="107632" y="1905"/>
                    <a:pt x="107632" y="3810"/>
                  </a:cubicBezTo>
                  <a:lnTo>
                    <a:pt x="100965" y="21907"/>
                  </a:lnTo>
                  <a:cubicBezTo>
                    <a:pt x="99060" y="27622"/>
                    <a:pt x="95250" y="31432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9535" y="33338"/>
                    <a:pt x="89535" y="33338"/>
                    <a:pt x="89535" y="33338"/>
                  </a:cubicBezTo>
                  <a:cubicBezTo>
                    <a:pt x="84773" y="35243"/>
                    <a:pt x="78105" y="35243"/>
                    <a:pt x="73342" y="33338"/>
                  </a:cubicBezTo>
                  <a:lnTo>
                    <a:pt x="56197" y="24765"/>
                  </a:lnTo>
                  <a:cubicBezTo>
                    <a:pt x="54292" y="23813"/>
                    <a:pt x="51435" y="23813"/>
                    <a:pt x="49530" y="25718"/>
                  </a:cubicBezTo>
                  <a:lnTo>
                    <a:pt x="25717" y="49530"/>
                  </a:lnTo>
                  <a:cubicBezTo>
                    <a:pt x="23813" y="51435"/>
                    <a:pt x="23813" y="53340"/>
                    <a:pt x="24765" y="56197"/>
                  </a:cubicBezTo>
                  <a:lnTo>
                    <a:pt x="33338" y="73343"/>
                  </a:lnTo>
                  <a:cubicBezTo>
                    <a:pt x="36195" y="78105"/>
                    <a:pt x="36195" y="84773"/>
                    <a:pt x="33338" y="89535"/>
                  </a:cubicBezTo>
                  <a:cubicBezTo>
                    <a:pt x="33338" y="89535"/>
                    <a:pt x="33338" y="89535"/>
                    <a:pt x="33338" y="89535"/>
                  </a:cubicBezTo>
                  <a:cubicBezTo>
                    <a:pt x="31432" y="94298"/>
                    <a:pt x="26670" y="99060"/>
                    <a:pt x="21907" y="100965"/>
                  </a:cubicBezTo>
                  <a:lnTo>
                    <a:pt x="3810" y="107632"/>
                  </a:lnTo>
                  <a:cubicBezTo>
                    <a:pt x="1905" y="108585"/>
                    <a:pt x="0" y="110490"/>
                    <a:pt x="0" y="112395"/>
                  </a:cubicBezTo>
                  <a:lnTo>
                    <a:pt x="0" y="145733"/>
                  </a:lnTo>
                  <a:cubicBezTo>
                    <a:pt x="0" y="147638"/>
                    <a:pt x="1905" y="150495"/>
                    <a:pt x="3810" y="150495"/>
                  </a:cubicBezTo>
                  <a:lnTo>
                    <a:pt x="21907" y="157163"/>
                  </a:lnTo>
                  <a:cubicBezTo>
                    <a:pt x="27622" y="159068"/>
                    <a:pt x="31432" y="162877"/>
                    <a:pt x="33338" y="168593"/>
                  </a:cubicBezTo>
                  <a:cubicBezTo>
                    <a:pt x="35242" y="174308"/>
                    <a:pt x="35242" y="180023"/>
                    <a:pt x="33338" y="184785"/>
                  </a:cubicBezTo>
                  <a:lnTo>
                    <a:pt x="24765" y="201930"/>
                  </a:lnTo>
                  <a:cubicBezTo>
                    <a:pt x="23813" y="203835"/>
                    <a:pt x="23813" y="206693"/>
                    <a:pt x="25717" y="208598"/>
                  </a:cubicBezTo>
                  <a:lnTo>
                    <a:pt x="49530" y="232410"/>
                  </a:lnTo>
                  <a:cubicBezTo>
                    <a:pt x="50482" y="233363"/>
                    <a:pt x="52388" y="234315"/>
                    <a:pt x="53340" y="234315"/>
                  </a:cubicBezTo>
                  <a:cubicBezTo>
                    <a:pt x="54292" y="234315"/>
                    <a:pt x="55245" y="234315"/>
                    <a:pt x="55245" y="233363"/>
                  </a:cubicBezTo>
                  <a:lnTo>
                    <a:pt x="72390" y="224790"/>
                  </a:lnTo>
                  <a:cubicBezTo>
                    <a:pt x="77153" y="221933"/>
                    <a:pt x="83820" y="221933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88582" y="224790"/>
                    <a:pt x="88582" y="224790"/>
                    <a:pt x="88582" y="224790"/>
                  </a:cubicBezTo>
                  <a:cubicBezTo>
                    <a:pt x="93345" y="226695"/>
                    <a:pt x="98107" y="231458"/>
                    <a:pt x="100013" y="236220"/>
                  </a:cubicBezTo>
                  <a:lnTo>
                    <a:pt x="106680" y="254318"/>
                  </a:lnTo>
                  <a:cubicBezTo>
                    <a:pt x="107632" y="256223"/>
                    <a:pt x="109538" y="258127"/>
                    <a:pt x="111442" y="258127"/>
                  </a:cubicBezTo>
                  <a:lnTo>
                    <a:pt x="146685" y="258127"/>
                  </a:lnTo>
                  <a:cubicBezTo>
                    <a:pt x="148590" y="258127"/>
                    <a:pt x="151448" y="256223"/>
                    <a:pt x="151448" y="254318"/>
                  </a:cubicBezTo>
                  <a:lnTo>
                    <a:pt x="158115" y="236220"/>
                  </a:lnTo>
                  <a:cubicBezTo>
                    <a:pt x="160020" y="230505"/>
                    <a:pt x="163830" y="226695"/>
                    <a:pt x="169545" y="223838"/>
                  </a:cubicBezTo>
                  <a:cubicBezTo>
                    <a:pt x="174308" y="221933"/>
                    <a:pt x="180975" y="221933"/>
                    <a:pt x="185737" y="223838"/>
                  </a:cubicBezTo>
                  <a:lnTo>
                    <a:pt x="202883" y="232410"/>
                  </a:lnTo>
                  <a:cubicBezTo>
                    <a:pt x="204787" y="233363"/>
                    <a:pt x="207645" y="233363"/>
                    <a:pt x="209550" y="231458"/>
                  </a:cubicBezTo>
                  <a:lnTo>
                    <a:pt x="233362" y="207645"/>
                  </a:lnTo>
                  <a:cubicBezTo>
                    <a:pt x="235267" y="205740"/>
                    <a:pt x="235267" y="203835"/>
                    <a:pt x="234315" y="200977"/>
                  </a:cubicBezTo>
                  <a:lnTo>
                    <a:pt x="225742" y="183833"/>
                  </a:lnTo>
                  <a:cubicBezTo>
                    <a:pt x="222885" y="180023"/>
                    <a:pt x="222885" y="174308"/>
                    <a:pt x="224790" y="168593"/>
                  </a:cubicBezTo>
                  <a:cubicBezTo>
                    <a:pt x="224790" y="169545"/>
                    <a:pt x="224790" y="169545"/>
                    <a:pt x="224790" y="168593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8" name="Grafika 3">
              <a:extLst>
                <a:ext uri="{FF2B5EF4-FFF2-40B4-BE49-F238E27FC236}">
                  <a16:creationId xmlns:a16="http://schemas.microsoft.com/office/drawing/2014/main" id="{529D3C11-2BD3-4D9F-8A65-EA9EA9C705F2}"/>
                </a:ext>
              </a:extLst>
            </p:cNvPr>
            <p:cNvGrpSpPr/>
            <p:nvPr/>
          </p:nvGrpSpPr>
          <p:grpSpPr>
            <a:xfrm>
              <a:off x="1820789" y="2031208"/>
              <a:ext cx="313372" cy="158115"/>
              <a:chOff x="1820789" y="2031208"/>
              <a:chExt cx="313372" cy="158115"/>
            </a:xfrm>
            <a:noFill/>
          </p:grpSpPr>
          <p:grpSp>
            <p:nvGrpSpPr>
              <p:cNvPr id="9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820789" y="2031208"/>
                <a:ext cx="106679" cy="99060"/>
                <a:chOff x="1820789" y="2031208"/>
                <a:chExt cx="106679" cy="99060"/>
              </a:xfrm>
              <a:noFill/>
            </p:grpSpPr>
            <p:sp>
              <p:nvSpPr>
                <p:cNvPr id="10" name="Dowolny kształt: kształt 9">
                  <a:extLst>
                    <a:ext uri="{FF2B5EF4-FFF2-40B4-BE49-F238E27FC236}">
                      <a16:creationId xmlns:a16="http://schemas.microsoft.com/office/drawing/2014/main" id="{4E8017B6-AF41-48A2-8AB7-B6F1ECE51305}"/>
                    </a:ext>
                  </a:extLst>
                </p:cNvPr>
                <p:cNvSpPr/>
                <p:nvPr/>
              </p:nvSpPr>
              <p:spPr>
                <a:xfrm>
                  <a:off x="1881749" y="2031208"/>
                  <a:ext cx="45719" cy="68580"/>
                </a:xfrm>
                <a:custGeom>
                  <a:avLst/>
                  <a:gdLst>
                    <a:gd name="connsiteX0" fmla="*/ 45720 w 45719"/>
                    <a:gd name="connsiteY0" fmla="*/ 0 h 68580"/>
                    <a:gd name="connsiteX1" fmla="*/ 45720 w 45719"/>
                    <a:gd name="connsiteY1" fmla="*/ 68580 h 68580"/>
                    <a:gd name="connsiteX2" fmla="*/ 0 w 45719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8580">
                      <a:moveTo>
                        <a:pt x="45720" y="0"/>
                      </a:moveTo>
                      <a:lnTo>
                        <a:pt x="45720" y="68580"/>
                      </a:lnTo>
                      <a:lnTo>
                        <a:pt x="0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" name="Dowolny kształt: kształt 10">
                  <a:extLst>
                    <a:ext uri="{FF2B5EF4-FFF2-40B4-BE49-F238E27FC236}">
                      <a16:creationId xmlns:a16="http://schemas.microsoft.com/office/drawing/2014/main" id="{6EA8C165-7323-4A2F-85BF-2145E7669975}"/>
                    </a:ext>
                  </a:extLst>
                </p:cNvPr>
                <p:cNvSpPr/>
                <p:nvPr/>
              </p:nvSpPr>
              <p:spPr>
                <a:xfrm>
                  <a:off x="1820789" y="2069309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2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2027482" y="2031208"/>
                <a:ext cx="106679" cy="99060"/>
                <a:chOff x="2027482" y="2031208"/>
                <a:chExt cx="106679" cy="99060"/>
              </a:xfrm>
              <a:noFill/>
            </p:grpSpPr>
            <p:sp>
              <p:nvSpPr>
                <p:cNvPr id="13" name="Dowolny kształt: kształt 12">
                  <a:extLst>
                    <a:ext uri="{FF2B5EF4-FFF2-40B4-BE49-F238E27FC236}">
                      <a16:creationId xmlns:a16="http://schemas.microsoft.com/office/drawing/2014/main" id="{67A8B52D-4F13-473A-B13C-AFE6E7228B5B}"/>
                    </a:ext>
                  </a:extLst>
                </p:cNvPr>
                <p:cNvSpPr/>
                <p:nvPr/>
              </p:nvSpPr>
              <p:spPr>
                <a:xfrm>
                  <a:off x="2027482" y="2031208"/>
                  <a:ext cx="44767" cy="68580"/>
                </a:xfrm>
                <a:custGeom>
                  <a:avLst/>
                  <a:gdLst>
                    <a:gd name="connsiteX0" fmla="*/ 0 w 44767"/>
                    <a:gd name="connsiteY0" fmla="*/ 0 h 68580"/>
                    <a:gd name="connsiteX1" fmla="*/ 0 w 44767"/>
                    <a:gd name="connsiteY1" fmla="*/ 68580 h 68580"/>
                    <a:gd name="connsiteX2" fmla="*/ 44767 w 44767"/>
                    <a:gd name="connsiteY2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8580">
                      <a:moveTo>
                        <a:pt x="0" y="0"/>
                      </a:moveTo>
                      <a:lnTo>
                        <a:pt x="0" y="68580"/>
                      </a:lnTo>
                      <a:lnTo>
                        <a:pt x="44767" y="6858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4" name="Dowolny kształt: kształt 13">
                  <a:extLst>
                    <a:ext uri="{FF2B5EF4-FFF2-40B4-BE49-F238E27FC236}">
                      <a16:creationId xmlns:a16="http://schemas.microsoft.com/office/drawing/2014/main" id="{EAAE2612-24B3-4BD2-8653-8EF962526F07}"/>
                    </a:ext>
                  </a:extLst>
                </p:cNvPr>
                <p:cNvSpPr/>
                <p:nvPr/>
              </p:nvSpPr>
              <p:spPr>
                <a:xfrm>
                  <a:off x="2073202" y="206930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5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946519" y="2054069"/>
                <a:ext cx="60960" cy="135255"/>
                <a:chOff x="1946519" y="2054069"/>
                <a:chExt cx="60960" cy="135255"/>
              </a:xfrm>
              <a:noFill/>
            </p:grpSpPr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F7CC2EAC-2514-4549-8E8F-CDB7E17A7B20}"/>
                    </a:ext>
                  </a:extLst>
                </p:cNvPr>
                <p:cNvSpPr/>
                <p:nvPr/>
              </p:nvSpPr>
              <p:spPr>
                <a:xfrm>
                  <a:off x="1946519" y="2128364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" name="Dowolny kształt: kształt 16">
                  <a:extLst>
                    <a:ext uri="{FF2B5EF4-FFF2-40B4-BE49-F238E27FC236}">
                      <a16:creationId xmlns:a16="http://schemas.microsoft.com/office/drawing/2014/main" id="{8BE8855F-EF5F-4354-AB76-359F39B6FC35}"/>
                    </a:ext>
                  </a:extLst>
                </p:cNvPr>
                <p:cNvSpPr/>
                <p:nvPr/>
              </p:nvSpPr>
              <p:spPr>
                <a:xfrm>
                  <a:off x="1976999" y="2054069"/>
                  <a:ext cx="9525" cy="72389"/>
                </a:xfrm>
                <a:custGeom>
                  <a:avLst/>
                  <a:gdLst>
                    <a:gd name="connsiteX0" fmla="*/ 0 w 9525"/>
                    <a:gd name="connsiteY0" fmla="*/ 0 h 72389"/>
                    <a:gd name="connsiteX1" fmla="*/ 0 w 9525"/>
                    <a:gd name="connsiteY1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2389">
                      <a:moveTo>
                        <a:pt x="0" y="0"/>
                      </a:moveTo>
                      <a:lnTo>
                        <a:pt x="0" y="7239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8" name="Grafika 3">
              <a:extLst>
                <a:ext uri="{FF2B5EF4-FFF2-40B4-BE49-F238E27FC236}">
                  <a16:creationId xmlns:a16="http://schemas.microsoft.com/office/drawing/2014/main" id="{529D3C11-2BD3-4D9F-8A65-EA9EA9C705F2}"/>
                </a:ext>
              </a:extLst>
            </p:cNvPr>
            <p:cNvGrpSpPr/>
            <p:nvPr/>
          </p:nvGrpSpPr>
          <p:grpSpPr>
            <a:xfrm>
              <a:off x="1820789" y="1604489"/>
              <a:ext cx="313372" cy="160019"/>
              <a:chOff x="1820789" y="1604489"/>
              <a:chExt cx="313372" cy="160019"/>
            </a:xfrm>
            <a:noFill/>
          </p:grpSpPr>
          <p:grpSp>
            <p:nvGrpSpPr>
              <p:cNvPr id="19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2027482" y="1664496"/>
                <a:ext cx="106679" cy="100012"/>
                <a:chOff x="2027482" y="1664496"/>
                <a:chExt cx="106679" cy="100012"/>
              </a:xfrm>
              <a:noFill/>
            </p:grpSpPr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75CB4FBE-2A7C-4DB3-A690-7851A2DA577E}"/>
                    </a:ext>
                  </a:extLst>
                </p:cNvPr>
                <p:cNvSpPr/>
                <p:nvPr/>
              </p:nvSpPr>
              <p:spPr>
                <a:xfrm>
                  <a:off x="2027482" y="1694976"/>
                  <a:ext cx="44767" cy="69532"/>
                </a:xfrm>
                <a:custGeom>
                  <a:avLst/>
                  <a:gdLst>
                    <a:gd name="connsiteX0" fmla="*/ 0 w 44767"/>
                    <a:gd name="connsiteY0" fmla="*/ 69532 h 69532"/>
                    <a:gd name="connsiteX1" fmla="*/ 0 w 44767"/>
                    <a:gd name="connsiteY1" fmla="*/ 0 h 69532"/>
                    <a:gd name="connsiteX2" fmla="*/ 44767 w 44767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67" h="69532">
                      <a:moveTo>
                        <a:pt x="0" y="69532"/>
                      </a:moveTo>
                      <a:lnTo>
                        <a:pt x="0" y="0"/>
                      </a:lnTo>
                      <a:lnTo>
                        <a:pt x="44767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F8B6BB69-0140-4D3C-B739-7324EF35BFD2}"/>
                    </a:ext>
                  </a:extLst>
                </p:cNvPr>
                <p:cNvSpPr/>
                <p:nvPr/>
              </p:nvSpPr>
              <p:spPr>
                <a:xfrm>
                  <a:off x="2073202" y="1664496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5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820789" y="1664496"/>
                <a:ext cx="106679" cy="100012"/>
                <a:chOff x="1820789" y="1664496"/>
                <a:chExt cx="106679" cy="100012"/>
              </a:xfrm>
              <a:noFill/>
            </p:grpSpPr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8B5600DB-DA83-4BE5-B308-FBCA38404476}"/>
                    </a:ext>
                  </a:extLst>
                </p:cNvPr>
                <p:cNvSpPr/>
                <p:nvPr/>
              </p:nvSpPr>
              <p:spPr>
                <a:xfrm>
                  <a:off x="1881749" y="1694976"/>
                  <a:ext cx="45719" cy="69532"/>
                </a:xfrm>
                <a:custGeom>
                  <a:avLst/>
                  <a:gdLst>
                    <a:gd name="connsiteX0" fmla="*/ 45720 w 45719"/>
                    <a:gd name="connsiteY0" fmla="*/ 69532 h 69532"/>
                    <a:gd name="connsiteX1" fmla="*/ 45720 w 45719"/>
                    <a:gd name="connsiteY1" fmla="*/ 0 h 69532"/>
                    <a:gd name="connsiteX2" fmla="*/ 0 w 45719"/>
                    <a:gd name="connsiteY2" fmla="*/ 0 h 69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719" h="69532">
                      <a:moveTo>
                        <a:pt x="45720" y="69532"/>
                      </a:moveTo>
                      <a:lnTo>
                        <a:pt x="4572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7" name="Dowolny kształt: kształt 26">
                  <a:extLst>
                    <a:ext uri="{FF2B5EF4-FFF2-40B4-BE49-F238E27FC236}">
                      <a16:creationId xmlns:a16="http://schemas.microsoft.com/office/drawing/2014/main" id="{FEDD8813-6AD3-436A-8734-2BEF4D88F139}"/>
                    </a:ext>
                  </a:extLst>
                </p:cNvPr>
                <p:cNvSpPr/>
                <p:nvPr/>
              </p:nvSpPr>
              <p:spPr>
                <a:xfrm>
                  <a:off x="1820789" y="1664496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8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946519" y="1604489"/>
                <a:ext cx="60960" cy="135255"/>
                <a:chOff x="1946519" y="1604489"/>
                <a:chExt cx="60960" cy="135255"/>
              </a:xfrm>
              <a:noFill/>
            </p:grpSpPr>
            <p:sp>
              <p:nvSpPr>
                <p:cNvPr id="29" name="Dowolny kształt: kształt 28">
                  <a:extLst>
                    <a:ext uri="{FF2B5EF4-FFF2-40B4-BE49-F238E27FC236}">
                      <a16:creationId xmlns:a16="http://schemas.microsoft.com/office/drawing/2014/main" id="{19799C13-DA42-4AFD-B323-516F0B798149}"/>
                    </a:ext>
                  </a:extLst>
                </p:cNvPr>
                <p:cNvSpPr/>
                <p:nvPr/>
              </p:nvSpPr>
              <p:spPr>
                <a:xfrm>
                  <a:off x="1946519" y="1604489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331D33A0-B397-4806-B02A-8E6D978210EE}"/>
                    </a:ext>
                  </a:extLst>
                </p:cNvPr>
                <p:cNvSpPr/>
                <p:nvPr/>
              </p:nvSpPr>
              <p:spPr>
                <a:xfrm>
                  <a:off x="1976999" y="1669259"/>
                  <a:ext cx="9525" cy="70485"/>
                </a:xfrm>
                <a:custGeom>
                  <a:avLst/>
                  <a:gdLst>
                    <a:gd name="connsiteX0" fmla="*/ 0 w 9525"/>
                    <a:gd name="connsiteY0" fmla="*/ 70485 h 70485"/>
                    <a:gd name="connsiteX1" fmla="*/ 0 w 9525"/>
                    <a:gd name="connsiteY1" fmla="*/ 0 h 7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5">
                      <a:moveTo>
                        <a:pt x="0" y="7048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1" name="Grafika 3">
              <a:extLst>
                <a:ext uri="{FF2B5EF4-FFF2-40B4-BE49-F238E27FC236}">
                  <a16:creationId xmlns:a16="http://schemas.microsoft.com/office/drawing/2014/main" id="{529D3C11-2BD3-4D9F-8A65-EA9EA9C705F2}"/>
                </a:ext>
              </a:extLst>
            </p:cNvPr>
            <p:cNvGrpSpPr/>
            <p:nvPr/>
          </p:nvGrpSpPr>
          <p:grpSpPr>
            <a:xfrm>
              <a:off x="2111302" y="1741649"/>
              <a:ext cx="160019" cy="313372"/>
              <a:chOff x="2111302" y="1741649"/>
              <a:chExt cx="160019" cy="313372"/>
            </a:xfrm>
            <a:noFill/>
          </p:grpSpPr>
          <p:grpSp>
            <p:nvGrpSpPr>
              <p:cNvPr id="32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2111302" y="1948341"/>
                <a:ext cx="100012" cy="106680"/>
                <a:chOff x="2111302" y="1948341"/>
                <a:chExt cx="100012" cy="106680"/>
              </a:xfrm>
              <a:noFill/>
            </p:grpSpPr>
            <p:sp>
              <p:nvSpPr>
                <p:cNvPr id="33" name="Dowolny kształt: kształt 32">
                  <a:extLst>
                    <a:ext uri="{FF2B5EF4-FFF2-40B4-BE49-F238E27FC236}">
                      <a16:creationId xmlns:a16="http://schemas.microsoft.com/office/drawing/2014/main" id="{CA7153BB-F784-46D0-BCE0-E93FCAEC8023}"/>
                    </a:ext>
                  </a:extLst>
                </p:cNvPr>
                <p:cNvSpPr/>
                <p:nvPr/>
              </p:nvSpPr>
              <p:spPr>
                <a:xfrm>
                  <a:off x="2111302" y="1948341"/>
                  <a:ext cx="69532" cy="45720"/>
                </a:xfrm>
                <a:custGeom>
                  <a:avLst/>
                  <a:gdLst>
                    <a:gd name="connsiteX0" fmla="*/ 0 w 69532"/>
                    <a:gd name="connsiteY0" fmla="*/ 0 h 45720"/>
                    <a:gd name="connsiteX1" fmla="*/ 69532 w 69532"/>
                    <a:gd name="connsiteY1" fmla="*/ 0 h 45720"/>
                    <a:gd name="connsiteX2" fmla="*/ 69532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0" y="0"/>
                      </a:moveTo>
                      <a:lnTo>
                        <a:pt x="69532" y="0"/>
                      </a:lnTo>
                      <a:lnTo>
                        <a:pt x="69532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BC3765F0-F36E-49FA-844B-9937192F0AB4}"/>
                    </a:ext>
                  </a:extLst>
                </p:cNvPr>
                <p:cNvSpPr/>
                <p:nvPr/>
              </p:nvSpPr>
              <p:spPr>
                <a:xfrm>
                  <a:off x="2150354" y="199406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5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2111302" y="1741649"/>
                <a:ext cx="100012" cy="106680"/>
                <a:chOff x="2111302" y="1741649"/>
                <a:chExt cx="100012" cy="106680"/>
              </a:xfrm>
              <a:noFill/>
            </p:grpSpPr>
            <p:sp>
              <p:nvSpPr>
                <p:cNvPr id="36" name="Dowolny kształt: kształt 35">
                  <a:extLst>
                    <a:ext uri="{FF2B5EF4-FFF2-40B4-BE49-F238E27FC236}">
                      <a16:creationId xmlns:a16="http://schemas.microsoft.com/office/drawing/2014/main" id="{2DEF842B-DEE0-4B77-AECC-E4286011B6D9}"/>
                    </a:ext>
                  </a:extLst>
                </p:cNvPr>
                <p:cNvSpPr/>
                <p:nvPr/>
              </p:nvSpPr>
              <p:spPr>
                <a:xfrm>
                  <a:off x="2111302" y="1803561"/>
                  <a:ext cx="69532" cy="44767"/>
                </a:xfrm>
                <a:custGeom>
                  <a:avLst/>
                  <a:gdLst>
                    <a:gd name="connsiteX0" fmla="*/ 0 w 69532"/>
                    <a:gd name="connsiteY0" fmla="*/ 44768 h 44767"/>
                    <a:gd name="connsiteX1" fmla="*/ 69532 w 69532"/>
                    <a:gd name="connsiteY1" fmla="*/ 44768 h 44767"/>
                    <a:gd name="connsiteX2" fmla="*/ 69532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0" y="44768"/>
                      </a:moveTo>
                      <a:lnTo>
                        <a:pt x="69532" y="44768"/>
                      </a:lnTo>
                      <a:lnTo>
                        <a:pt x="69532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" name="Dowolny kształt: kształt 36">
                  <a:extLst>
                    <a:ext uri="{FF2B5EF4-FFF2-40B4-BE49-F238E27FC236}">
                      <a16:creationId xmlns:a16="http://schemas.microsoft.com/office/drawing/2014/main" id="{A5E6A5D3-622A-4D34-89D9-6C919F0B3E45}"/>
                    </a:ext>
                  </a:extLst>
                </p:cNvPr>
                <p:cNvSpPr/>
                <p:nvPr/>
              </p:nvSpPr>
              <p:spPr>
                <a:xfrm>
                  <a:off x="2150354" y="1741649"/>
                  <a:ext cx="60960" cy="60959"/>
                </a:xfrm>
                <a:custGeom>
                  <a:avLst/>
                  <a:gdLst>
                    <a:gd name="connsiteX0" fmla="*/ 60960 w 60960"/>
                    <a:gd name="connsiteY0" fmla="*/ 30480 h 60959"/>
                    <a:gd name="connsiteX1" fmla="*/ 30480 w 60960"/>
                    <a:gd name="connsiteY1" fmla="*/ 60960 h 60959"/>
                    <a:gd name="connsiteX2" fmla="*/ 0 w 60960"/>
                    <a:gd name="connsiteY2" fmla="*/ 30480 h 60959"/>
                    <a:gd name="connsiteX3" fmla="*/ 30480 w 60960"/>
                    <a:gd name="connsiteY3" fmla="*/ 0 h 60959"/>
                    <a:gd name="connsiteX4" fmla="*/ 60960 w 60960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8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2136067" y="1868331"/>
                <a:ext cx="135255" cy="60960"/>
                <a:chOff x="2136067" y="1868331"/>
                <a:chExt cx="135255" cy="60960"/>
              </a:xfrm>
              <a:noFill/>
            </p:grpSpPr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B9DCE1A4-CC83-4909-B1FA-F201730597CD}"/>
                    </a:ext>
                  </a:extLst>
                </p:cNvPr>
                <p:cNvSpPr/>
                <p:nvPr/>
              </p:nvSpPr>
              <p:spPr>
                <a:xfrm>
                  <a:off x="221036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0" name="Dowolny kształt: kształt 39">
                  <a:extLst>
                    <a:ext uri="{FF2B5EF4-FFF2-40B4-BE49-F238E27FC236}">
                      <a16:creationId xmlns:a16="http://schemas.microsoft.com/office/drawing/2014/main" id="{9BE22B26-86AE-4869-AA39-83D2A6769745}"/>
                    </a:ext>
                  </a:extLst>
                </p:cNvPr>
                <p:cNvSpPr/>
                <p:nvPr/>
              </p:nvSpPr>
              <p:spPr>
                <a:xfrm>
                  <a:off x="2136067" y="1898811"/>
                  <a:ext cx="70485" cy="9525"/>
                </a:xfrm>
                <a:custGeom>
                  <a:avLst/>
                  <a:gdLst>
                    <a:gd name="connsiteX0" fmla="*/ 0 w 70485"/>
                    <a:gd name="connsiteY0" fmla="*/ 0 h 9525"/>
                    <a:gd name="connsiteX1" fmla="*/ 70485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0" y="0"/>
                      </a:moveTo>
                      <a:lnTo>
                        <a:pt x="70485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41" name="Grafika 3">
              <a:extLst>
                <a:ext uri="{FF2B5EF4-FFF2-40B4-BE49-F238E27FC236}">
                  <a16:creationId xmlns:a16="http://schemas.microsoft.com/office/drawing/2014/main" id="{529D3C11-2BD3-4D9F-8A65-EA9EA9C705F2}"/>
                </a:ext>
              </a:extLst>
            </p:cNvPr>
            <p:cNvGrpSpPr/>
            <p:nvPr/>
          </p:nvGrpSpPr>
          <p:grpSpPr>
            <a:xfrm>
              <a:off x="1680772" y="1741649"/>
              <a:ext cx="160019" cy="313372"/>
              <a:chOff x="1680772" y="1741649"/>
              <a:chExt cx="160019" cy="313372"/>
            </a:xfrm>
            <a:noFill/>
          </p:grpSpPr>
          <p:grpSp>
            <p:nvGrpSpPr>
              <p:cNvPr id="42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740779" y="1741649"/>
                <a:ext cx="100012" cy="106680"/>
                <a:chOff x="1740779" y="1741649"/>
                <a:chExt cx="100012" cy="106680"/>
              </a:xfrm>
              <a:noFill/>
            </p:grpSpPr>
            <p:sp>
              <p:nvSpPr>
                <p:cNvPr id="43" name="Dowolny kształt: kształt 42">
                  <a:extLst>
                    <a:ext uri="{FF2B5EF4-FFF2-40B4-BE49-F238E27FC236}">
                      <a16:creationId xmlns:a16="http://schemas.microsoft.com/office/drawing/2014/main" id="{60BC90C9-362D-4365-8F1A-CA6D505623C9}"/>
                    </a:ext>
                  </a:extLst>
                </p:cNvPr>
                <p:cNvSpPr/>
                <p:nvPr/>
              </p:nvSpPr>
              <p:spPr>
                <a:xfrm>
                  <a:off x="1771259" y="1803561"/>
                  <a:ext cx="69532" cy="44767"/>
                </a:xfrm>
                <a:custGeom>
                  <a:avLst/>
                  <a:gdLst>
                    <a:gd name="connsiteX0" fmla="*/ 69532 w 69532"/>
                    <a:gd name="connsiteY0" fmla="*/ 44768 h 44767"/>
                    <a:gd name="connsiteX1" fmla="*/ 0 w 69532"/>
                    <a:gd name="connsiteY1" fmla="*/ 44768 h 44767"/>
                    <a:gd name="connsiteX2" fmla="*/ 0 w 69532"/>
                    <a:gd name="connsiteY2" fmla="*/ 0 h 4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4767">
                      <a:moveTo>
                        <a:pt x="69532" y="44768"/>
                      </a:moveTo>
                      <a:lnTo>
                        <a:pt x="0" y="4476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4" name="Dowolny kształt: kształt 43">
                  <a:extLst>
                    <a:ext uri="{FF2B5EF4-FFF2-40B4-BE49-F238E27FC236}">
                      <a16:creationId xmlns:a16="http://schemas.microsoft.com/office/drawing/2014/main" id="{C6159C8B-DFCE-4B71-AF77-155BFD9A85B1}"/>
                    </a:ext>
                  </a:extLst>
                </p:cNvPr>
                <p:cNvSpPr/>
                <p:nvPr/>
              </p:nvSpPr>
              <p:spPr>
                <a:xfrm>
                  <a:off x="1740779" y="1741649"/>
                  <a:ext cx="60959" cy="60959"/>
                </a:xfrm>
                <a:custGeom>
                  <a:avLst/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59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45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740779" y="1948341"/>
                <a:ext cx="100012" cy="106680"/>
                <a:chOff x="1740779" y="1948341"/>
                <a:chExt cx="100012" cy="106680"/>
              </a:xfrm>
              <a:noFill/>
            </p:grpSpPr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26C7F891-10A0-4716-82CA-4C101AE077CA}"/>
                    </a:ext>
                  </a:extLst>
                </p:cNvPr>
                <p:cNvSpPr/>
                <p:nvPr/>
              </p:nvSpPr>
              <p:spPr>
                <a:xfrm>
                  <a:off x="1771259" y="1948341"/>
                  <a:ext cx="69532" cy="45720"/>
                </a:xfrm>
                <a:custGeom>
                  <a:avLst/>
                  <a:gdLst>
                    <a:gd name="connsiteX0" fmla="*/ 69532 w 69532"/>
                    <a:gd name="connsiteY0" fmla="*/ 0 h 45720"/>
                    <a:gd name="connsiteX1" fmla="*/ 0 w 69532"/>
                    <a:gd name="connsiteY1" fmla="*/ 0 h 45720"/>
                    <a:gd name="connsiteX2" fmla="*/ 0 w 69532"/>
                    <a:gd name="connsiteY2" fmla="*/ 45720 h 45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532" h="45720">
                      <a:moveTo>
                        <a:pt x="69532" y="0"/>
                      </a:moveTo>
                      <a:lnTo>
                        <a:pt x="0" y="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7" name="Dowolny kształt: kształt 46">
                  <a:extLst>
                    <a:ext uri="{FF2B5EF4-FFF2-40B4-BE49-F238E27FC236}">
                      <a16:creationId xmlns:a16="http://schemas.microsoft.com/office/drawing/2014/main" id="{A025B641-98F7-4AF2-BBBD-7E29F292DFED}"/>
                    </a:ext>
                  </a:extLst>
                </p:cNvPr>
                <p:cNvSpPr/>
                <p:nvPr/>
              </p:nvSpPr>
              <p:spPr>
                <a:xfrm>
                  <a:off x="1740779" y="1994061"/>
                  <a:ext cx="60959" cy="60960"/>
                </a:xfrm>
                <a:custGeom>
                  <a:avLst/>
                  <a:gdLst>
                    <a:gd name="connsiteX0" fmla="*/ 60960 w 60959"/>
                    <a:gd name="connsiteY0" fmla="*/ 30480 h 60960"/>
                    <a:gd name="connsiteX1" fmla="*/ 30480 w 60959"/>
                    <a:gd name="connsiteY1" fmla="*/ 60960 h 60960"/>
                    <a:gd name="connsiteX2" fmla="*/ 0 w 60959"/>
                    <a:gd name="connsiteY2" fmla="*/ 30480 h 60960"/>
                    <a:gd name="connsiteX3" fmla="*/ 30480 w 60959"/>
                    <a:gd name="connsiteY3" fmla="*/ 0 h 60960"/>
                    <a:gd name="connsiteX4" fmla="*/ 60960 w 60959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9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48" name="Grafika 3">
                <a:extLst>
                  <a:ext uri="{FF2B5EF4-FFF2-40B4-BE49-F238E27FC236}">
                    <a16:creationId xmlns:a16="http://schemas.microsoft.com/office/drawing/2014/main" id="{529D3C11-2BD3-4D9F-8A65-EA9EA9C705F2}"/>
                  </a:ext>
                </a:extLst>
              </p:cNvPr>
              <p:cNvGrpSpPr/>
              <p:nvPr/>
            </p:nvGrpSpPr>
            <p:grpSpPr>
              <a:xfrm>
                <a:off x="1680772" y="1868331"/>
                <a:ext cx="135255" cy="60960"/>
                <a:chOff x="1680772" y="1868331"/>
                <a:chExt cx="135255" cy="60960"/>
              </a:xfrm>
              <a:noFill/>
            </p:grpSpPr>
            <p:sp>
              <p:nvSpPr>
                <p:cNvPr id="49" name="Dowolny kształt: kształt 48">
                  <a:extLst>
                    <a:ext uri="{FF2B5EF4-FFF2-40B4-BE49-F238E27FC236}">
                      <a16:creationId xmlns:a16="http://schemas.microsoft.com/office/drawing/2014/main" id="{97B2A34D-4ABA-4358-82B7-749A1FD1B849}"/>
                    </a:ext>
                  </a:extLst>
                </p:cNvPr>
                <p:cNvSpPr/>
                <p:nvPr/>
              </p:nvSpPr>
              <p:spPr>
                <a:xfrm>
                  <a:off x="1680772" y="1868331"/>
                  <a:ext cx="60960" cy="60960"/>
                </a:xfrm>
                <a:custGeom>
                  <a:avLst/>
                  <a:gdLst>
                    <a:gd name="connsiteX0" fmla="*/ 60960 w 60960"/>
                    <a:gd name="connsiteY0" fmla="*/ 30480 h 60960"/>
                    <a:gd name="connsiteX1" fmla="*/ 30480 w 60960"/>
                    <a:gd name="connsiteY1" fmla="*/ 60960 h 60960"/>
                    <a:gd name="connsiteX2" fmla="*/ 0 w 60960"/>
                    <a:gd name="connsiteY2" fmla="*/ 30480 h 60960"/>
                    <a:gd name="connsiteX3" fmla="*/ 30480 w 60960"/>
                    <a:gd name="connsiteY3" fmla="*/ 0 h 60960"/>
                    <a:gd name="connsiteX4" fmla="*/ 60960 w 60960"/>
                    <a:gd name="connsiteY4" fmla="*/ 30480 h 6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" h="60960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CBC0F0FB-DC4A-4B12-9107-80D96FDF4FE2}"/>
                    </a:ext>
                  </a:extLst>
                </p:cNvPr>
                <p:cNvSpPr/>
                <p:nvPr/>
              </p:nvSpPr>
              <p:spPr>
                <a:xfrm>
                  <a:off x="1745542" y="1898811"/>
                  <a:ext cx="70485" cy="9525"/>
                </a:xfrm>
                <a:custGeom>
                  <a:avLst/>
                  <a:gdLst>
                    <a:gd name="connsiteX0" fmla="*/ 70485 w 70485"/>
                    <a:gd name="connsiteY0" fmla="*/ 0 h 9525"/>
                    <a:gd name="connsiteX1" fmla="*/ 0 w 7048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485" h="9525">
                      <a:moveTo>
                        <a:pt x="70485" y="0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85A0615C-653B-45C3-BD00-119F43ABC6F5}"/>
                </a:ext>
              </a:extLst>
            </p:cNvPr>
            <p:cNvSpPr/>
            <p:nvPr/>
          </p:nvSpPr>
          <p:spPr>
            <a:xfrm>
              <a:off x="1943110" y="1865473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65" name="Grafika 3">
            <a:extLst>
              <a:ext uri="{FF2B5EF4-FFF2-40B4-BE49-F238E27FC236}">
                <a16:creationId xmlns:a16="http://schemas.microsoft.com/office/drawing/2014/main" id="{6DA1754E-75DA-4A8A-BAF7-02C1A4BDCF90}"/>
              </a:ext>
            </a:extLst>
          </p:cNvPr>
          <p:cNvGrpSpPr/>
          <p:nvPr/>
        </p:nvGrpSpPr>
        <p:grpSpPr>
          <a:xfrm>
            <a:off x="5770856" y="1824044"/>
            <a:ext cx="612637" cy="665586"/>
            <a:chOff x="5881687" y="3195616"/>
            <a:chExt cx="427893" cy="464875"/>
          </a:xfrm>
          <a:noFill/>
        </p:grpSpPr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FC825907-D4C4-40E4-895B-65AEBACF11AE}"/>
                </a:ext>
              </a:extLst>
            </p:cNvPr>
            <p:cNvSpPr/>
            <p:nvPr/>
          </p:nvSpPr>
          <p:spPr>
            <a:xfrm>
              <a:off x="5881687" y="3227069"/>
              <a:ext cx="216217" cy="433422"/>
            </a:xfrm>
            <a:custGeom>
              <a:avLst/>
              <a:gdLst>
                <a:gd name="connsiteX0" fmla="*/ 216218 w 216217"/>
                <a:gd name="connsiteY0" fmla="*/ 0 h 433422"/>
                <a:gd name="connsiteX1" fmla="*/ 216218 w 216217"/>
                <a:gd name="connsiteY1" fmla="*/ 415290 h 433422"/>
                <a:gd name="connsiteX2" fmla="*/ 152400 w 216217"/>
                <a:gd name="connsiteY2" fmla="*/ 433388 h 433422"/>
                <a:gd name="connsiteX3" fmla="*/ 99060 w 216217"/>
                <a:gd name="connsiteY3" fmla="*/ 381953 h 433422"/>
                <a:gd name="connsiteX4" fmla="*/ 42863 w 216217"/>
                <a:gd name="connsiteY4" fmla="*/ 337185 h 433422"/>
                <a:gd name="connsiteX5" fmla="*/ 77153 w 216217"/>
                <a:gd name="connsiteY5" fmla="*/ 296228 h 433422"/>
                <a:gd name="connsiteX6" fmla="*/ 10477 w 216217"/>
                <a:gd name="connsiteY6" fmla="*/ 249555 h 433422"/>
                <a:gd name="connsiteX7" fmla="*/ 75248 w 216217"/>
                <a:gd name="connsiteY7" fmla="*/ 203835 h 433422"/>
                <a:gd name="connsiteX8" fmla="*/ 0 w 216217"/>
                <a:gd name="connsiteY8" fmla="*/ 123825 h 433422"/>
                <a:gd name="connsiteX9" fmla="*/ 67628 w 216217"/>
                <a:gd name="connsiteY9" fmla="*/ 24765 h 433422"/>
                <a:gd name="connsiteX10" fmla="*/ 67628 w 216217"/>
                <a:gd name="connsiteY10" fmla="*/ 24765 h 4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217" h="433422">
                  <a:moveTo>
                    <a:pt x="216218" y="0"/>
                  </a:moveTo>
                  <a:lnTo>
                    <a:pt x="216218" y="415290"/>
                  </a:lnTo>
                  <a:cubicBezTo>
                    <a:pt x="216218" y="415290"/>
                    <a:pt x="195263" y="434340"/>
                    <a:pt x="152400" y="433388"/>
                  </a:cubicBezTo>
                  <a:cubicBezTo>
                    <a:pt x="109538" y="432435"/>
                    <a:pt x="99060" y="381953"/>
                    <a:pt x="99060" y="381953"/>
                  </a:cubicBezTo>
                  <a:cubicBezTo>
                    <a:pt x="99060" y="381953"/>
                    <a:pt x="45720" y="386715"/>
                    <a:pt x="42863" y="337185"/>
                  </a:cubicBezTo>
                  <a:cubicBezTo>
                    <a:pt x="40958" y="300038"/>
                    <a:pt x="77153" y="296228"/>
                    <a:pt x="77153" y="296228"/>
                  </a:cubicBezTo>
                  <a:cubicBezTo>
                    <a:pt x="77153" y="296228"/>
                    <a:pt x="9525" y="301943"/>
                    <a:pt x="10477" y="249555"/>
                  </a:cubicBezTo>
                  <a:cubicBezTo>
                    <a:pt x="11430" y="200978"/>
                    <a:pt x="75248" y="203835"/>
                    <a:pt x="75248" y="203835"/>
                  </a:cubicBezTo>
                  <a:cubicBezTo>
                    <a:pt x="75248" y="203835"/>
                    <a:pt x="0" y="210503"/>
                    <a:pt x="0" y="123825"/>
                  </a:cubicBezTo>
                  <a:cubicBezTo>
                    <a:pt x="0" y="29528"/>
                    <a:pt x="67628" y="24765"/>
                    <a:pt x="67628" y="24765"/>
                  </a:cubicBezTo>
                  <a:lnTo>
                    <a:pt x="67628" y="2476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8E0D54E6-C5BB-451C-AA51-8C57DD9F7C2B}"/>
                </a:ext>
              </a:extLst>
            </p:cNvPr>
            <p:cNvSpPr/>
            <p:nvPr/>
          </p:nvSpPr>
          <p:spPr>
            <a:xfrm>
              <a:off x="5946433" y="3195616"/>
              <a:ext cx="363146" cy="463069"/>
            </a:xfrm>
            <a:custGeom>
              <a:avLst/>
              <a:gdLst>
                <a:gd name="connsiteX0" fmla="*/ 27646 w 363146"/>
                <a:gd name="connsiteY0" fmla="*/ 137181 h 463069"/>
                <a:gd name="connsiteX1" fmla="*/ 23 w 363146"/>
                <a:gd name="connsiteY1" fmla="*/ 76221 h 463069"/>
                <a:gd name="connsiteX2" fmla="*/ 80986 w 363146"/>
                <a:gd name="connsiteY2" fmla="*/ 21 h 463069"/>
                <a:gd name="connsiteX3" fmla="*/ 151471 w 363146"/>
                <a:gd name="connsiteY3" fmla="*/ 31453 h 463069"/>
                <a:gd name="connsiteX4" fmla="*/ 221956 w 363146"/>
                <a:gd name="connsiteY4" fmla="*/ 21 h 463069"/>
                <a:gd name="connsiteX5" fmla="*/ 288631 w 363146"/>
                <a:gd name="connsiteY5" fmla="*/ 44788 h 463069"/>
                <a:gd name="connsiteX6" fmla="*/ 362926 w 363146"/>
                <a:gd name="connsiteY6" fmla="*/ 142896 h 463069"/>
                <a:gd name="connsiteX7" fmla="*/ 320063 w 363146"/>
                <a:gd name="connsiteY7" fmla="*/ 247671 h 463069"/>
                <a:gd name="connsiteX8" fmla="*/ 347686 w 363146"/>
                <a:gd name="connsiteY8" fmla="*/ 281961 h 463069"/>
                <a:gd name="connsiteX9" fmla="*/ 315301 w 363146"/>
                <a:gd name="connsiteY9" fmla="*/ 330538 h 463069"/>
                <a:gd name="connsiteX10" fmla="*/ 314348 w 363146"/>
                <a:gd name="connsiteY10" fmla="*/ 391498 h 463069"/>
                <a:gd name="connsiteX11" fmla="*/ 263866 w 363146"/>
                <a:gd name="connsiteY11" fmla="*/ 414358 h 463069"/>
                <a:gd name="connsiteX12" fmla="*/ 209573 w 363146"/>
                <a:gd name="connsiteY12" fmla="*/ 462936 h 463069"/>
                <a:gd name="connsiteX13" fmla="*/ 151471 w 363146"/>
                <a:gd name="connsiteY13" fmla="*/ 445791 h 4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3146" h="463069">
                  <a:moveTo>
                    <a:pt x="27646" y="137181"/>
                  </a:moveTo>
                  <a:cubicBezTo>
                    <a:pt x="27646" y="137181"/>
                    <a:pt x="-929" y="114321"/>
                    <a:pt x="23" y="76221"/>
                  </a:cubicBezTo>
                  <a:cubicBezTo>
                    <a:pt x="976" y="38121"/>
                    <a:pt x="36218" y="973"/>
                    <a:pt x="80986" y="21"/>
                  </a:cubicBezTo>
                  <a:cubicBezTo>
                    <a:pt x="125753" y="-932"/>
                    <a:pt x="151471" y="31453"/>
                    <a:pt x="151471" y="31453"/>
                  </a:cubicBezTo>
                  <a:cubicBezTo>
                    <a:pt x="151471" y="31453"/>
                    <a:pt x="166711" y="21"/>
                    <a:pt x="221956" y="21"/>
                  </a:cubicBezTo>
                  <a:cubicBezTo>
                    <a:pt x="277201" y="21"/>
                    <a:pt x="288631" y="44788"/>
                    <a:pt x="288631" y="44788"/>
                  </a:cubicBezTo>
                  <a:cubicBezTo>
                    <a:pt x="288631" y="44788"/>
                    <a:pt x="357211" y="62886"/>
                    <a:pt x="362926" y="142896"/>
                  </a:cubicBezTo>
                  <a:cubicBezTo>
                    <a:pt x="366736" y="200046"/>
                    <a:pt x="320063" y="247671"/>
                    <a:pt x="320063" y="247671"/>
                  </a:cubicBezTo>
                  <a:cubicBezTo>
                    <a:pt x="320063" y="247671"/>
                    <a:pt x="346733" y="251481"/>
                    <a:pt x="347686" y="281961"/>
                  </a:cubicBezTo>
                  <a:cubicBezTo>
                    <a:pt x="348638" y="320061"/>
                    <a:pt x="315301" y="330538"/>
                    <a:pt x="315301" y="330538"/>
                  </a:cubicBezTo>
                  <a:cubicBezTo>
                    <a:pt x="315301" y="330538"/>
                    <a:pt x="330541" y="367686"/>
                    <a:pt x="314348" y="391498"/>
                  </a:cubicBezTo>
                  <a:cubicBezTo>
                    <a:pt x="294346" y="421026"/>
                    <a:pt x="263866" y="414358"/>
                    <a:pt x="263866" y="414358"/>
                  </a:cubicBezTo>
                  <a:cubicBezTo>
                    <a:pt x="263866" y="414358"/>
                    <a:pt x="255293" y="461031"/>
                    <a:pt x="209573" y="462936"/>
                  </a:cubicBezTo>
                  <a:cubicBezTo>
                    <a:pt x="162901" y="464841"/>
                    <a:pt x="151471" y="445791"/>
                    <a:pt x="151471" y="445791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B0063BAE-DD37-4067-938B-95EAAE774E60}"/>
                </a:ext>
              </a:extLst>
            </p:cNvPr>
            <p:cNvSpPr/>
            <p:nvPr/>
          </p:nvSpPr>
          <p:spPr>
            <a:xfrm>
              <a:off x="6008369" y="3366134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8 w 51434"/>
                <a:gd name="connsiteY1" fmla="*/ 51435 h 51434"/>
                <a:gd name="connsiteX2" fmla="*/ 0 w 51434"/>
                <a:gd name="connsiteY2" fmla="*/ 25718 h 51434"/>
                <a:gd name="connsiteX3" fmla="*/ 25718 w 51434"/>
                <a:gd name="connsiteY3" fmla="*/ 0 h 51434"/>
                <a:gd name="connsiteX4" fmla="*/ 51435 w 51434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2CA65DA0-CE13-41C1-BFEB-275A9F989706}"/>
                </a:ext>
              </a:extLst>
            </p:cNvPr>
            <p:cNvSpPr/>
            <p:nvPr/>
          </p:nvSpPr>
          <p:spPr>
            <a:xfrm>
              <a:off x="6008369" y="3251834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8 w 51434"/>
                <a:gd name="connsiteY1" fmla="*/ 51435 h 51435"/>
                <a:gd name="connsiteX2" fmla="*/ 0 w 51434"/>
                <a:gd name="connsiteY2" fmla="*/ 25718 h 51435"/>
                <a:gd name="connsiteX3" fmla="*/ 25718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8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8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86D2370-7125-4B11-BB94-1C1BD433B698}"/>
                </a:ext>
              </a:extLst>
            </p:cNvPr>
            <p:cNvSpPr/>
            <p:nvPr/>
          </p:nvSpPr>
          <p:spPr>
            <a:xfrm>
              <a:off x="5981699" y="3534727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09C588E-22EF-4B6A-889B-B93771D16ED3}"/>
                </a:ext>
              </a:extLst>
            </p:cNvPr>
            <p:cNvSpPr/>
            <p:nvPr/>
          </p:nvSpPr>
          <p:spPr>
            <a:xfrm>
              <a:off x="6135052" y="3470909"/>
              <a:ext cx="51434" cy="51435"/>
            </a:xfrm>
            <a:custGeom>
              <a:avLst/>
              <a:gdLst>
                <a:gd name="connsiteX0" fmla="*/ 51435 w 51434"/>
                <a:gd name="connsiteY0" fmla="*/ 25717 h 51435"/>
                <a:gd name="connsiteX1" fmla="*/ 25717 w 51434"/>
                <a:gd name="connsiteY1" fmla="*/ 51435 h 51435"/>
                <a:gd name="connsiteX2" fmla="*/ 0 w 51434"/>
                <a:gd name="connsiteY2" fmla="*/ 25717 h 51435"/>
                <a:gd name="connsiteX3" fmla="*/ 25717 w 51434"/>
                <a:gd name="connsiteY3" fmla="*/ 0 h 51435"/>
                <a:gd name="connsiteX4" fmla="*/ 51435 w 51434"/>
                <a:gd name="connsiteY4" fmla="*/ 25717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7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7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7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49EAB7BC-2470-4D9A-8955-209CAB5D9D9A}"/>
                </a:ext>
              </a:extLst>
            </p:cNvPr>
            <p:cNvSpPr/>
            <p:nvPr/>
          </p:nvSpPr>
          <p:spPr>
            <a:xfrm>
              <a:off x="6135052" y="3299459"/>
              <a:ext cx="51434" cy="51435"/>
            </a:xfrm>
            <a:custGeom>
              <a:avLst/>
              <a:gdLst>
                <a:gd name="connsiteX0" fmla="*/ 51435 w 51434"/>
                <a:gd name="connsiteY0" fmla="*/ 25718 h 51435"/>
                <a:gd name="connsiteX1" fmla="*/ 25717 w 51434"/>
                <a:gd name="connsiteY1" fmla="*/ 51435 h 51435"/>
                <a:gd name="connsiteX2" fmla="*/ 0 w 51434"/>
                <a:gd name="connsiteY2" fmla="*/ 25718 h 51435"/>
                <a:gd name="connsiteX3" fmla="*/ 25717 w 51434"/>
                <a:gd name="connsiteY3" fmla="*/ 0 h 51435"/>
                <a:gd name="connsiteX4" fmla="*/ 51435 w 51434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4" h="51435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34FAFC93-5E1F-42E0-AB4E-184F92A8D289}"/>
                </a:ext>
              </a:extLst>
            </p:cNvPr>
            <p:cNvSpPr/>
            <p:nvPr/>
          </p:nvSpPr>
          <p:spPr>
            <a:xfrm>
              <a:off x="6195059" y="3384232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7 w 51435"/>
                <a:gd name="connsiteY1" fmla="*/ 51435 h 51434"/>
                <a:gd name="connsiteX2" fmla="*/ 0 w 51435"/>
                <a:gd name="connsiteY2" fmla="*/ 25718 h 51434"/>
                <a:gd name="connsiteX3" fmla="*/ 25717 w 51435"/>
                <a:gd name="connsiteY3" fmla="*/ 0 h 51434"/>
                <a:gd name="connsiteX4" fmla="*/ 51435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39921"/>
                    <a:pt x="39921" y="51435"/>
                    <a:pt x="25717" y="51435"/>
                  </a:cubicBezTo>
                  <a:cubicBezTo>
                    <a:pt x="11514" y="51435"/>
                    <a:pt x="0" y="39921"/>
                    <a:pt x="0" y="25718"/>
                  </a:cubicBezTo>
                  <a:cubicBezTo>
                    <a:pt x="0" y="11514"/>
                    <a:pt x="11514" y="0"/>
                    <a:pt x="25717" y="0"/>
                  </a:cubicBezTo>
                  <a:cubicBezTo>
                    <a:pt x="39921" y="0"/>
                    <a:pt x="51435" y="11514"/>
                    <a:pt x="51435" y="25718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CD52DC60-14E8-4E2C-89C6-EA95914CDE19}"/>
                </a:ext>
              </a:extLst>
            </p:cNvPr>
            <p:cNvSpPr/>
            <p:nvPr/>
          </p:nvSpPr>
          <p:spPr>
            <a:xfrm>
              <a:off x="6015037" y="3499484"/>
              <a:ext cx="80009" cy="35242"/>
            </a:xfrm>
            <a:custGeom>
              <a:avLst/>
              <a:gdLst>
                <a:gd name="connsiteX0" fmla="*/ 0 w 80009"/>
                <a:gd name="connsiteY0" fmla="*/ 35242 h 35242"/>
                <a:gd name="connsiteX1" fmla="*/ 15240 w 80009"/>
                <a:gd name="connsiteY1" fmla="*/ 0 h 35242"/>
                <a:gd name="connsiteX2" fmla="*/ 80010 w 80009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9" h="35242">
                  <a:moveTo>
                    <a:pt x="0" y="35242"/>
                  </a:moveTo>
                  <a:lnTo>
                    <a:pt x="15240" y="0"/>
                  </a:lnTo>
                  <a:lnTo>
                    <a:pt x="80010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E0973DD7-0A8A-4103-A485-A50C7E900A9B}"/>
                </a:ext>
              </a:extLst>
            </p:cNvPr>
            <p:cNvSpPr/>
            <p:nvPr/>
          </p:nvSpPr>
          <p:spPr>
            <a:xfrm>
              <a:off x="5956934" y="3394709"/>
              <a:ext cx="50482" cy="36195"/>
            </a:xfrm>
            <a:custGeom>
              <a:avLst/>
              <a:gdLst>
                <a:gd name="connsiteX0" fmla="*/ 0 w 50482"/>
                <a:gd name="connsiteY0" fmla="*/ 36195 h 36195"/>
                <a:gd name="connsiteX1" fmla="*/ 50483 w 50482"/>
                <a:gd name="connsiteY1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36195">
                  <a:moveTo>
                    <a:pt x="0" y="36195"/>
                  </a:moveTo>
                  <a:lnTo>
                    <a:pt x="50483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3D8A65C-50A0-4216-91BB-632F4067F4DA}"/>
                </a:ext>
              </a:extLst>
            </p:cNvPr>
            <p:cNvSpPr/>
            <p:nvPr/>
          </p:nvSpPr>
          <p:spPr>
            <a:xfrm>
              <a:off x="6046469" y="3300412"/>
              <a:ext cx="51435" cy="20954"/>
            </a:xfrm>
            <a:custGeom>
              <a:avLst/>
              <a:gdLst>
                <a:gd name="connsiteX0" fmla="*/ 0 w 51435"/>
                <a:gd name="connsiteY0" fmla="*/ 0 h 20954"/>
                <a:gd name="connsiteX1" fmla="*/ 6668 w 51435"/>
                <a:gd name="connsiteY1" fmla="*/ 20955 h 20954"/>
                <a:gd name="connsiteX2" fmla="*/ 51435 w 51435"/>
                <a:gd name="connsiteY2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0954">
                  <a:moveTo>
                    <a:pt x="0" y="0"/>
                  </a:moveTo>
                  <a:lnTo>
                    <a:pt x="6668" y="20955"/>
                  </a:lnTo>
                  <a:lnTo>
                    <a:pt x="51435" y="2095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84235486-35DF-4A16-89D9-800BB88EB843}"/>
                </a:ext>
              </a:extLst>
            </p:cNvPr>
            <p:cNvSpPr/>
            <p:nvPr/>
          </p:nvSpPr>
          <p:spPr>
            <a:xfrm>
              <a:off x="6097904" y="3408044"/>
              <a:ext cx="97155" cy="35242"/>
            </a:xfrm>
            <a:custGeom>
              <a:avLst/>
              <a:gdLst>
                <a:gd name="connsiteX0" fmla="*/ 0 w 97155"/>
                <a:gd name="connsiteY0" fmla="*/ 35243 h 35242"/>
                <a:gd name="connsiteX1" fmla="*/ 35242 w 97155"/>
                <a:gd name="connsiteY1" fmla="*/ 0 h 35242"/>
                <a:gd name="connsiteX2" fmla="*/ 97155 w 97155"/>
                <a:gd name="connsiteY2" fmla="*/ 0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5242">
                  <a:moveTo>
                    <a:pt x="0" y="35243"/>
                  </a:moveTo>
                  <a:lnTo>
                    <a:pt x="35242" y="0"/>
                  </a:lnTo>
                  <a:lnTo>
                    <a:pt x="97155" y="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EA383995-C7A0-45D3-A1BC-71D2E6FF53AC}"/>
                </a:ext>
              </a:extLst>
            </p:cNvPr>
            <p:cNvSpPr/>
            <p:nvPr/>
          </p:nvSpPr>
          <p:spPr>
            <a:xfrm>
              <a:off x="6169342" y="3240404"/>
              <a:ext cx="65722" cy="60007"/>
            </a:xfrm>
            <a:custGeom>
              <a:avLst/>
              <a:gdLst>
                <a:gd name="connsiteX0" fmla="*/ 0 w 65722"/>
                <a:gd name="connsiteY0" fmla="*/ 60008 h 60007"/>
                <a:gd name="connsiteX1" fmla="*/ 65722 w 65722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60007">
                  <a:moveTo>
                    <a:pt x="0" y="60008"/>
                  </a:moveTo>
                  <a:lnTo>
                    <a:pt x="65722" y="0"/>
                  </a:lnTo>
                </a:path>
              </a:pathLst>
            </a:custGeom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6598F2C5-9DD5-4394-82EF-44173A34F360}"/>
                </a:ext>
              </a:extLst>
            </p:cNvPr>
            <p:cNvSpPr/>
            <p:nvPr/>
          </p:nvSpPr>
          <p:spPr>
            <a:xfrm>
              <a:off x="6186487" y="3496626"/>
              <a:ext cx="75247" cy="30480"/>
            </a:xfrm>
            <a:custGeom>
              <a:avLst/>
              <a:gdLst>
                <a:gd name="connsiteX0" fmla="*/ 0 w 75247"/>
                <a:gd name="connsiteY0" fmla="*/ 0 h 30480"/>
                <a:gd name="connsiteX1" fmla="*/ 22860 w 75247"/>
                <a:gd name="connsiteY1" fmla="*/ 0 h 30480"/>
                <a:gd name="connsiteX2" fmla="*/ 75248 w 75247"/>
                <a:gd name="connsiteY2" fmla="*/ 3048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30480">
                  <a:moveTo>
                    <a:pt x="0" y="0"/>
                  </a:moveTo>
                  <a:lnTo>
                    <a:pt x="22860" y="0"/>
                  </a:lnTo>
                  <a:lnTo>
                    <a:pt x="75248" y="30480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2" name="Grafika 51">
            <a:extLst>
              <a:ext uri="{FF2B5EF4-FFF2-40B4-BE49-F238E27FC236}">
                <a16:creationId xmlns:a16="http://schemas.microsoft.com/office/drawing/2014/main" id="{8B035D27-EDC0-41BA-A257-917EA1B78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1015" y="1870152"/>
            <a:ext cx="421426" cy="688329"/>
          </a:xfrm>
          <a:prstGeom prst="rect">
            <a:avLst/>
          </a:prstGeom>
        </p:spPr>
      </p:pic>
      <p:sp>
        <p:nvSpPr>
          <p:cNvPr id="81" name="pole tekstowe 80">
            <a:extLst>
              <a:ext uri="{FF2B5EF4-FFF2-40B4-BE49-F238E27FC236}">
                <a16:creationId xmlns:a16="http://schemas.microsoft.com/office/drawing/2014/main" id="{6E5EB4D7-2564-4F41-8A1F-3605D233329A}"/>
              </a:ext>
            </a:extLst>
          </p:cNvPr>
          <p:cNvSpPr txBox="1"/>
          <p:nvPr/>
        </p:nvSpPr>
        <p:spPr>
          <a:xfrm>
            <a:off x="8483012" y="2788250"/>
            <a:ext cx="2522320" cy="1368143"/>
          </a:xfrm>
          <a:prstGeom prst="rect">
            <a:avLst/>
          </a:prstGeom>
        </p:spPr>
        <p:txBody>
          <a:bodyPr vert="horz" wrap="square" lIns="0" tIns="45720" rIns="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600" dirty="0">
                <a:latin typeface="Roboto" panose="02000000000000000000" pitchFamily="2" charset="0"/>
                <a:ea typeface="Roboto" panose="02000000000000000000" pitchFamily="2" charset="0"/>
              </a:rPr>
              <a:t>Mobilne aplikacje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Dostęp do danych w każdej chwili i w dowolnym miejscu.</a:t>
            </a:r>
          </a:p>
        </p:txBody>
      </p:sp>
      <p:grpSp>
        <p:nvGrpSpPr>
          <p:cNvPr id="54" name="Grafika 52">
            <a:extLst>
              <a:ext uri="{FF2B5EF4-FFF2-40B4-BE49-F238E27FC236}">
                <a16:creationId xmlns:a16="http://schemas.microsoft.com/office/drawing/2014/main" id="{BC49E998-B506-4925-9A54-74A575D0ECA9}"/>
              </a:ext>
            </a:extLst>
          </p:cNvPr>
          <p:cNvGrpSpPr/>
          <p:nvPr/>
        </p:nvGrpSpPr>
        <p:grpSpPr>
          <a:xfrm>
            <a:off x="1964143" y="4209679"/>
            <a:ext cx="675572" cy="662220"/>
            <a:chOff x="1958975" y="4158546"/>
            <a:chExt cx="481965" cy="472439"/>
          </a:xfrm>
          <a:noFill/>
        </p:grpSpPr>
        <p:grpSp>
          <p:nvGrpSpPr>
            <p:cNvPr id="58" name="Grafika 52">
              <a:extLst>
                <a:ext uri="{FF2B5EF4-FFF2-40B4-BE49-F238E27FC236}">
                  <a16:creationId xmlns:a16="http://schemas.microsoft.com/office/drawing/2014/main" id="{BC49E998-B506-4925-9A54-74A575D0ECA9}"/>
                </a:ext>
              </a:extLst>
            </p:cNvPr>
            <p:cNvGrpSpPr/>
            <p:nvPr/>
          </p:nvGrpSpPr>
          <p:grpSpPr>
            <a:xfrm>
              <a:off x="1994217" y="4332853"/>
              <a:ext cx="411480" cy="248602"/>
              <a:chOff x="1994217" y="4332853"/>
              <a:chExt cx="411480" cy="248602"/>
            </a:xfrm>
            <a:noFill/>
          </p:grpSpPr>
          <p:grpSp>
            <p:nvGrpSpPr>
              <p:cNvPr id="59" name="Grafika 52">
                <a:extLst>
                  <a:ext uri="{FF2B5EF4-FFF2-40B4-BE49-F238E27FC236}">
                    <a16:creationId xmlns:a16="http://schemas.microsoft.com/office/drawing/2014/main" id="{BC49E998-B506-4925-9A54-74A575D0ECA9}"/>
                  </a:ext>
                </a:extLst>
              </p:cNvPr>
              <p:cNvGrpSpPr/>
              <p:nvPr/>
            </p:nvGrpSpPr>
            <p:grpSpPr>
              <a:xfrm>
                <a:off x="1994217" y="4332853"/>
                <a:ext cx="80010" cy="248602"/>
                <a:chOff x="1994217" y="4332853"/>
                <a:chExt cx="80010" cy="248602"/>
              </a:xfrm>
              <a:noFill/>
            </p:grpSpPr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F5FD84DF-8A6B-4745-9A89-BC17A983BEAE}"/>
                    </a:ext>
                  </a:extLst>
                </p:cNvPr>
                <p:cNvSpPr/>
                <p:nvPr/>
              </p:nvSpPr>
              <p:spPr>
                <a:xfrm>
                  <a:off x="199421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182184D3-1A48-43E5-B017-48498A5B2651}"/>
                    </a:ext>
                  </a:extLst>
                </p:cNvPr>
                <p:cNvSpPr/>
                <p:nvPr/>
              </p:nvSpPr>
              <p:spPr>
                <a:xfrm>
                  <a:off x="199421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F023B597-678B-4587-BC95-1FE2AC0C8B39}"/>
                    </a:ext>
                  </a:extLst>
                </p:cNvPr>
                <p:cNvSpPr/>
                <p:nvPr/>
              </p:nvSpPr>
              <p:spPr>
                <a:xfrm>
                  <a:off x="205898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24F5C056-F45C-4C81-ACA8-0AAA4195405C}"/>
                    </a:ext>
                  </a:extLst>
                </p:cNvPr>
                <p:cNvSpPr/>
                <p:nvPr/>
              </p:nvSpPr>
              <p:spPr>
                <a:xfrm>
                  <a:off x="2009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4" name="Grafika 52">
                <a:extLst>
                  <a:ext uri="{FF2B5EF4-FFF2-40B4-BE49-F238E27FC236}">
                    <a16:creationId xmlns:a16="http://schemas.microsoft.com/office/drawing/2014/main" id="{BC49E998-B506-4925-9A54-74A575D0ECA9}"/>
                  </a:ext>
                </a:extLst>
              </p:cNvPr>
              <p:cNvGrpSpPr/>
              <p:nvPr/>
            </p:nvGrpSpPr>
            <p:grpSpPr>
              <a:xfrm>
                <a:off x="2159952" y="4332853"/>
                <a:ext cx="80009" cy="248602"/>
                <a:chOff x="2159952" y="4332853"/>
                <a:chExt cx="80009" cy="248602"/>
              </a:xfrm>
              <a:noFill/>
            </p:grpSpPr>
            <p:sp>
              <p:nvSpPr>
                <p:cNvPr id="80" name="Dowolny kształt: kształt 79">
                  <a:extLst>
                    <a:ext uri="{FF2B5EF4-FFF2-40B4-BE49-F238E27FC236}">
                      <a16:creationId xmlns:a16="http://schemas.microsoft.com/office/drawing/2014/main" id="{7E66CCCF-4C21-4FC5-BFB1-F488BC83AC07}"/>
                    </a:ext>
                  </a:extLst>
                </p:cNvPr>
                <p:cNvSpPr/>
                <p:nvPr/>
              </p:nvSpPr>
              <p:spPr>
                <a:xfrm>
                  <a:off x="2159952" y="4332853"/>
                  <a:ext cx="80009" cy="35242"/>
                </a:xfrm>
                <a:custGeom>
                  <a:avLst/>
                  <a:gdLst>
                    <a:gd name="connsiteX0" fmla="*/ 80010 w 80009"/>
                    <a:gd name="connsiteY0" fmla="*/ 0 h 35242"/>
                    <a:gd name="connsiteX1" fmla="*/ 80010 w 80009"/>
                    <a:gd name="connsiteY1" fmla="*/ 35243 h 35242"/>
                    <a:gd name="connsiteX2" fmla="*/ 0 w 80009"/>
                    <a:gd name="connsiteY2" fmla="*/ 35243 h 35242"/>
                    <a:gd name="connsiteX3" fmla="*/ 0 w 80009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29FEF7D4-5D84-4266-A291-057DCED7D737}"/>
                    </a:ext>
                  </a:extLst>
                </p:cNvPr>
                <p:cNvSpPr/>
                <p:nvPr/>
              </p:nvSpPr>
              <p:spPr>
                <a:xfrm>
                  <a:off x="2159952" y="4548118"/>
                  <a:ext cx="80009" cy="33337"/>
                </a:xfrm>
                <a:custGeom>
                  <a:avLst/>
                  <a:gdLst>
                    <a:gd name="connsiteX0" fmla="*/ 0 w 80009"/>
                    <a:gd name="connsiteY0" fmla="*/ 33338 h 33337"/>
                    <a:gd name="connsiteX1" fmla="*/ 0 w 80009"/>
                    <a:gd name="connsiteY1" fmla="*/ 0 h 33337"/>
                    <a:gd name="connsiteX2" fmla="*/ 80010 w 80009"/>
                    <a:gd name="connsiteY2" fmla="*/ 0 h 33337"/>
                    <a:gd name="connsiteX3" fmla="*/ 80010 w 80009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09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C597E01E-782A-4EC8-BFCE-5965E169D168}"/>
                    </a:ext>
                  </a:extLst>
                </p:cNvPr>
                <p:cNvSpPr/>
                <p:nvPr/>
              </p:nvSpPr>
              <p:spPr>
                <a:xfrm>
                  <a:off x="222472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22BB2271-FBBD-4508-B0A4-486C0BDE2C6C}"/>
                    </a:ext>
                  </a:extLst>
                </p:cNvPr>
                <p:cNvSpPr/>
                <p:nvPr/>
              </p:nvSpPr>
              <p:spPr>
                <a:xfrm>
                  <a:off x="2175192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86" name="Grafika 52">
                <a:extLst>
                  <a:ext uri="{FF2B5EF4-FFF2-40B4-BE49-F238E27FC236}">
                    <a16:creationId xmlns:a16="http://schemas.microsoft.com/office/drawing/2014/main" id="{BC49E998-B506-4925-9A54-74A575D0ECA9}"/>
                  </a:ext>
                </a:extLst>
              </p:cNvPr>
              <p:cNvGrpSpPr/>
              <p:nvPr/>
            </p:nvGrpSpPr>
            <p:grpSpPr>
              <a:xfrm>
                <a:off x="2325687" y="4332853"/>
                <a:ext cx="80010" cy="248602"/>
                <a:chOff x="2325687" y="4332853"/>
                <a:chExt cx="80010" cy="248602"/>
              </a:xfrm>
              <a:noFill/>
            </p:grpSpPr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D9854D09-9378-45BF-9C1E-2D8E95E35914}"/>
                    </a:ext>
                  </a:extLst>
                </p:cNvPr>
                <p:cNvSpPr/>
                <p:nvPr/>
              </p:nvSpPr>
              <p:spPr>
                <a:xfrm>
                  <a:off x="2325687" y="4332853"/>
                  <a:ext cx="80010" cy="35242"/>
                </a:xfrm>
                <a:custGeom>
                  <a:avLst/>
                  <a:gdLst>
                    <a:gd name="connsiteX0" fmla="*/ 80010 w 80010"/>
                    <a:gd name="connsiteY0" fmla="*/ 0 h 35242"/>
                    <a:gd name="connsiteX1" fmla="*/ 80010 w 80010"/>
                    <a:gd name="connsiteY1" fmla="*/ 35243 h 35242"/>
                    <a:gd name="connsiteX2" fmla="*/ 0 w 80010"/>
                    <a:gd name="connsiteY2" fmla="*/ 35243 h 35242"/>
                    <a:gd name="connsiteX3" fmla="*/ 0 w 80010"/>
                    <a:gd name="connsiteY3" fmla="*/ 0 h 35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5242">
                      <a:moveTo>
                        <a:pt x="80010" y="0"/>
                      </a:moveTo>
                      <a:lnTo>
                        <a:pt x="80010" y="35243"/>
                      </a:lnTo>
                      <a:lnTo>
                        <a:pt x="0" y="3524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0E6D99E3-2D82-4B5A-968C-175D73A19C42}"/>
                    </a:ext>
                  </a:extLst>
                </p:cNvPr>
                <p:cNvSpPr/>
                <p:nvPr/>
              </p:nvSpPr>
              <p:spPr>
                <a:xfrm>
                  <a:off x="2325687" y="4548118"/>
                  <a:ext cx="80010" cy="33337"/>
                </a:xfrm>
                <a:custGeom>
                  <a:avLst/>
                  <a:gdLst>
                    <a:gd name="connsiteX0" fmla="*/ 0 w 80010"/>
                    <a:gd name="connsiteY0" fmla="*/ 33338 h 33337"/>
                    <a:gd name="connsiteX1" fmla="*/ 0 w 80010"/>
                    <a:gd name="connsiteY1" fmla="*/ 0 h 33337"/>
                    <a:gd name="connsiteX2" fmla="*/ 80010 w 80010"/>
                    <a:gd name="connsiteY2" fmla="*/ 0 h 33337"/>
                    <a:gd name="connsiteX3" fmla="*/ 80010 w 80010"/>
                    <a:gd name="connsiteY3" fmla="*/ 3333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010" h="33337">
                      <a:moveTo>
                        <a:pt x="0" y="33338"/>
                      </a:moveTo>
                      <a:lnTo>
                        <a:pt x="0" y="0"/>
                      </a:lnTo>
                      <a:lnTo>
                        <a:pt x="80010" y="0"/>
                      </a:lnTo>
                      <a:lnTo>
                        <a:pt x="80010" y="3333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D6DAD9ED-7A9D-4D2D-922C-62D11E871F2D}"/>
                    </a:ext>
                  </a:extLst>
                </p:cNvPr>
                <p:cNvSpPr/>
                <p:nvPr/>
              </p:nvSpPr>
              <p:spPr>
                <a:xfrm>
                  <a:off x="239045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177165 h 177164"/>
                    <a:gd name="connsiteX1" fmla="*/ 0 w 9525"/>
                    <a:gd name="connsiteY1" fmla="*/ 0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177165"/>
                      </a:moveTo>
                      <a:lnTo>
                        <a:pt x="0" y="0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B3D45FD3-2F60-4D5D-B2EE-BC4022F127C1}"/>
                    </a:ext>
                  </a:extLst>
                </p:cNvPr>
                <p:cNvSpPr/>
                <p:nvPr/>
              </p:nvSpPr>
              <p:spPr>
                <a:xfrm>
                  <a:off x="2340927" y="4370953"/>
                  <a:ext cx="9525" cy="177164"/>
                </a:xfrm>
                <a:custGeom>
                  <a:avLst/>
                  <a:gdLst>
                    <a:gd name="connsiteX0" fmla="*/ 0 w 9525"/>
                    <a:gd name="connsiteY0" fmla="*/ 0 h 177164"/>
                    <a:gd name="connsiteX1" fmla="*/ 0 w 9525"/>
                    <a:gd name="connsiteY1" fmla="*/ 177165 h 17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7164">
                      <a:moveTo>
                        <a:pt x="0" y="0"/>
                      </a:moveTo>
                      <a:lnTo>
                        <a:pt x="0" y="177165"/>
                      </a:lnTo>
                    </a:path>
                  </a:pathLst>
                </a:custGeom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FE629453-4016-446F-9AB7-78B93907D456}"/>
                </a:ext>
              </a:extLst>
            </p:cNvPr>
            <p:cNvSpPr/>
            <p:nvPr/>
          </p:nvSpPr>
          <p:spPr>
            <a:xfrm>
              <a:off x="1959927" y="459002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7 h 40957"/>
                <a:gd name="connsiteX3" fmla="*/ 0 w 481012"/>
                <a:gd name="connsiteY3" fmla="*/ 40957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7"/>
                  </a:lnTo>
                  <a:lnTo>
                    <a:pt x="0" y="40957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21EC9286-4868-4E52-AD18-4F829B4FA8CE}"/>
                </a:ext>
              </a:extLst>
            </p:cNvPr>
            <p:cNvSpPr/>
            <p:nvPr/>
          </p:nvSpPr>
          <p:spPr>
            <a:xfrm>
              <a:off x="1959927" y="4289038"/>
              <a:ext cx="481012" cy="40957"/>
            </a:xfrm>
            <a:custGeom>
              <a:avLst/>
              <a:gdLst>
                <a:gd name="connsiteX0" fmla="*/ 0 w 481012"/>
                <a:gd name="connsiteY0" fmla="*/ 0 h 40957"/>
                <a:gd name="connsiteX1" fmla="*/ 481013 w 481012"/>
                <a:gd name="connsiteY1" fmla="*/ 0 h 40957"/>
                <a:gd name="connsiteX2" fmla="*/ 481013 w 481012"/>
                <a:gd name="connsiteY2" fmla="*/ 40958 h 40957"/>
                <a:gd name="connsiteX3" fmla="*/ 0 w 481012"/>
                <a:gd name="connsiteY3" fmla="*/ 40958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012" h="40957">
                  <a:moveTo>
                    <a:pt x="0" y="0"/>
                  </a:moveTo>
                  <a:lnTo>
                    <a:pt x="481013" y="0"/>
                  </a:lnTo>
                  <a:lnTo>
                    <a:pt x="481013" y="40958"/>
                  </a:lnTo>
                  <a:lnTo>
                    <a:pt x="0" y="40958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6A0449B1-75AB-4152-B0DA-DFB0D576CBB1}"/>
                </a:ext>
              </a:extLst>
            </p:cNvPr>
            <p:cNvSpPr/>
            <p:nvPr/>
          </p:nvSpPr>
          <p:spPr>
            <a:xfrm>
              <a:off x="1958975" y="4158546"/>
              <a:ext cx="481964" cy="130492"/>
            </a:xfrm>
            <a:custGeom>
              <a:avLst/>
              <a:gdLst>
                <a:gd name="connsiteX0" fmla="*/ 0 w 481964"/>
                <a:gd name="connsiteY0" fmla="*/ 130493 h 130492"/>
                <a:gd name="connsiteX1" fmla="*/ 240983 w 481964"/>
                <a:gd name="connsiteY1" fmla="*/ 0 h 130492"/>
                <a:gd name="connsiteX2" fmla="*/ 481965 w 481964"/>
                <a:gd name="connsiteY2" fmla="*/ 13049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964" h="130492">
                  <a:moveTo>
                    <a:pt x="0" y="130493"/>
                  </a:moveTo>
                  <a:lnTo>
                    <a:pt x="240983" y="0"/>
                  </a:lnTo>
                  <a:lnTo>
                    <a:pt x="481965" y="130493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938EA7E6-25C9-4D85-9798-EC0AA0D2A35D}"/>
                </a:ext>
              </a:extLst>
            </p:cNvPr>
            <p:cNvSpPr/>
            <p:nvPr/>
          </p:nvSpPr>
          <p:spPr>
            <a:xfrm>
              <a:off x="2175192" y="4207123"/>
              <a:ext cx="49530" cy="49529"/>
            </a:xfrm>
            <a:custGeom>
              <a:avLst/>
              <a:gdLst>
                <a:gd name="connsiteX0" fmla="*/ 49530 w 49530"/>
                <a:gd name="connsiteY0" fmla="*/ 24765 h 49529"/>
                <a:gd name="connsiteX1" fmla="*/ 24765 w 49530"/>
                <a:gd name="connsiteY1" fmla="*/ 49530 h 49529"/>
                <a:gd name="connsiteX2" fmla="*/ 0 w 49530"/>
                <a:gd name="connsiteY2" fmla="*/ 24765 h 49529"/>
                <a:gd name="connsiteX3" fmla="*/ 24765 w 49530"/>
                <a:gd name="connsiteY3" fmla="*/ 0 h 49529"/>
                <a:gd name="connsiteX4" fmla="*/ 49530 w 49530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96" name="Grafika 94">
            <a:extLst>
              <a:ext uri="{FF2B5EF4-FFF2-40B4-BE49-F238E27FC236}">
                <a16:creationId xmlns:a16="http://schemas.microsoft.com/office/drawing/2014/main" id="{E35EBE26-5161-439D-B2B5-B0F6AF8251D9}"/>
              </a:ext>
            </a:extLst>
          </p:cNvPr>
          <p:cNvGrpSpPr/>
          <p:nvPr/>
        </p:nvGrpSpPr>
        <p:grpSpPr>
          <a:xfrm>
            <a:off x="5823485" y="4256482"/>
            <a:ext cx="599509" cy="636343"/>
            <a:chOff x="5850747" y="4094684"/>
            <a:chExt cx="449580" cy="477202"/>
          </a:xfrm>
          <a:noFill/>
        </p:grpSpPr>
        <p:grpSp>
          <p:nvGrpSpPr>
            <p:cNvPr id="97" name="Grafika 94">
              <a:extLst>
                <a:ext uri="{FF2B5EF4-FFF2-40B4-BE49-F238E27FC236}">
                  <a16:creationId xmlns:a16="http://schemas.microsoft.com/office/drawing/2014/main" id="{E35EBE26-5161-439D-B2B5-B0F6AF8251D9}"/>
                </a:ext>
              </a:extLst>
            </p:cNvPr>
            <p:cNvGrpSpPr/>
            <p:nvPr/>
          </p:nvGrpSpPr>
          <p:grpSpPr>
            <a:xfrm>
              <a:off x="5850747" y="4297566"/>
              <a:ext cx="449580" cy="274319"/>
              <a:chOff x="5850747" y="4297566"/>
              <a:chExt cx="449580" cy="274319"/>
            </a:xfrm>
            <a:noFill/>
          </p:grpSpPr>
          <p:grpSp>
            <p:nvGrpSpPr>
              <p:cNvPr id="98" name="Grafika 94">
                <a:extLst>
                  <a:ext uri="{FF2B5EF4-FFF2-40B4-BE49-F238E27FC236}">
                    <a16:creationId xmlns:a16="http://schemas.microsoft.com/office/drawing/2014/main" id="{E35EBE26-5161-439D-B2B5-B0F6AF8251D9}"/>
                  </a:ext>
                </a:extLst>
              </p:cNvPr>
              <p:cNvGrpSpPr/>
              <p:nvPr/>
            </p:nvGrpSpPr>
            <p:grpSpPr>
              <a:xfrm>
                <a:off x="5850747" y="4331856"/>
                <a:ext cx="198119" cy="240029"/>
                <a:chOff x="5850747" y="4331856"/>
                <a:chExt cx="198119" cy="240029"/>
              </a:xfrm>
              <a:noFill/>
            </p:grpSpPr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2EB1C5FE-26C1-405F-94A6-544CCC5BC64D}"/>
                    </a:ext>
                  </a:extLst>
                </p:cNvPr>
                <p:cNvSpPr/>
                <p:nvPr/>
              </p:nvSpPr>
              <p:spPr>
                <a:xfrm>
                  <a:off x="5850747" y="4458539"/>
                  <a:ext cx="198119" cy="113347"/>
                </a:xfrm>
                <a:custGeom>
                  <a:avLst/>
                  <a:gdLst>
                    <a:gd name="connsiteX0" fmla="*/ 0 w 198119"/>
                    <a:gd name="connsiteY0" fmla="*/ 113347 h 113347"/>
                    <a:gd name="connsiteX1" fmla="*/ 0 w 198119"/>
                    <a:gd name="connsiteY1" fmla="*/ 60960 h 113347"/>
                    <a:gd name="connsiteX2" fmla="*/ 60960 w 198119"/>
                    <a:gd name="connsiteY2" fmla="*/ 0 h 113347"/>
                    <a:gd name="connsiteX3" fmla="*/ 137160 w 198119"/>
                    <a:gd name="connsiteY3" fmla="*/ 0 h 113347"/>
                    <a:gd name="connsiteX4" fmla="*/ 198120 w 198119"/>
                    <a:gd name="connsiteY4" fmla="*/ 60960 h 113347"/>
                    <a:gd name="connsiteX5" fmla="*/ 198120 w 198119"/>
                    <a:gd name="connsiteY5" fmla="*/ 113347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8119" h="113347">
                      <a:moveTo>
                        <a:pt x="0" y="113347"/>
                      </a:moveTo>
                      <a:lnTo>
                        <a:pt x="0" y="60960"/>
                      </a:lnTo>
                      <a:cubicBezTo>
                        <a:pt x="0" y="26670"/>
                        <a:pt x="27623" y="0"/>
                        <a:pt x="60960" y="0"/>
                      </a:cubicBezTo>
                      <a:lnTo>
                        <a:pt x="137160" y="0"/>
                      </a:lnTo>
                      <a:cubicBezTo>
                        <a:pt x="171450" y="0"/>
                        <a:pt x="198120" y="27622"/>
                        <a:pt x="198120" y="60960"/>
                      </a:cubicBezTo>
                      <a:lnTo>
                        <a:pt x="198120" y="113347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C2A3E186-FCD2-4859-82DA-77237CEC0802}"/>
                    </a:ext>
                  </a:extLst>
                </p:cNvPr>
                <p:cNvSpPr/>
                <p:nvPr/>
              </p:nvSpPr>
              <p:spPr>
                <a:xfrm>
                  <a:off x="5886942" y="4331856"/>
                  <a:ext cx="125730" cy="125730"/>
                </a:xfrm>
                <a:custGeom>
                  <a:avLst/>
                  <a:gdLst>
                    <a:gd name="connsiteX0" fmla="*/ 125730 w 125730"/>
                    <a:gd name="connsiteY0" fmla="*/ 62865 h 125730"/>
                    <a:gd name="connsiteX1" fmla="*/ 62865 w 125730"/>
                    <a:gd name="connsiteY1" fmla="*/ 125730 h 125730"/>
                    <a:gd name="connsiteX2" fmla="*/ 0 w 125730"/>
                    <a:gd name="connsiteY2" fmla="*/ 62865 h 125730"/>
                    <a:gd name="connsiteX3" fmla="*/ 62865 w 125730"/>
                    <a:gd name="connsiteY3" fmla="*/ 0 h 125730"/>
                    <a:gd name="connsiteX4" fmla="*/ 125730 w 125730"/>
                    <a:gd name="connsiteY4" fmla="*/ 62865 h 125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730" h="125730">
                      <a:moveTo>
                        <a:pt x="125730" y="62865"/>
                      </a:moveTo>
                      <a:cubicBezTo>
                        <a:pt x="125730" y="97584"/>
                        <a:pt x="97584" y="125730"/>
                        <a:pt x="62865" y="125730"/>
                      </a:cubicBezTo>
                      <a:cubicBezTo>
                        <a:pt x="28146" y="125730"/>
                        <a:pt x="0" y="97584"/>
                        <a:pt x="0" y="62865"/>
                      </a:cubicBezTo>
                      <a:cubicBezTo>
                        <a:pt x="0" y="28146"/>
                        <a:pt x="28146" y="0"/>
                        <a:pt x="62865" y="0"/>
                      </a:cubicBezTo>
                      <a:cubicBezTo>
                        <a:pt x="97584" y="0"/>
                        <a:pt x="125730" y="28146"/>
                        <a:pt x="125730" y="62865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01" name="Grafika 94">
                <a:extLst>
                  <a:ext uri="{FF2B5EF4-FFF2-40B4-BE49-F238E27FC236}">
                    <a16:creationId xmlns:a16="http://schemas.microsoft.com/office/drawing/2014/main" id="{E35EBE26-5161-439D-B2B5-B0F6AF8251D9}"/>
                  </a:ext>
                </a:extLst>
              </p:cNvPr>
              <p:cNvGrpSpPr/>
              <p:nvPr/>
            </p:nvGrpSpPr>
            <p:grpSpPr>
              <a:xfrm>
                <a:off x="6102206" y="4297566"/>
                <a:ext cx="198120" cy="240030"/>
                <a:chOff x="6102206" y="4297566"/>
                <a:chExt cx="198120" cy="240030"/>
              </a:xfrm>
              <a:noFill/>
            </p:grpSpPr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3294930C-EAB9-482B-93A4-AF33958301CA}"/>
                    </a:ext>
                  </a:extLst>
                </p:cNvPr>
                <p:cNvSpPr/>
                <p:nvPr/>
              </p:nvSpPr>
              <p:spPr>
                <a:xfrm>
                  <a:off x="6102206" y="4424248"/>
                  <a:ext cx="198120" cy="113347"/>
                </a:xfrm>
                <a:custGeom>
                  <a:avLst/>
                  <a:gdLst>
                    <a:gd name="connsiteX0" fmla="*/ 0 w 198120"/>
                    <a:gd name="connsiteY0" fmla="*/ 113348 h 113347"/>
                    <a:gd name="connsiteX1" fmla="*/ 0 w 198120"/>
                    <a:gd name="connsiteY1" fmla="*/ 60960 h 113347"/>
                    <a:gd name="connsiteX2" fmla="*/ 60960 w 198120"/>
                    <a:gd name="connsiteY2" fmla="*/ 0 h 113347"/>
                    <a:gd name="connsiteX3" fmla="*/ 137160 w 198120"/>
                    <a:gd name="connsiteY3" fmla="*/ 0 h 113347"/>
                    <a:gd name="connsiteX4" fmla="*/ 198120 w 198120"/>
                    <a:gd name="connsiteY4" fmla="*/ 60960 h 113347"/>
                    <a:gd name="connsiteX5" fmla="*/ 198120 w 198120"/>
                    <a:gd name="connsiteY5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8120" h="113347">
                      <a:moveTo>
                        <a:pt x="0" y="113348"/>
                      </a:moveTo>
                      <a:lnTo>
                        <a:pt x="0" y="60960"/>
                      </a:lnTo>
                      <a:cubicBezTo>
                        <a:pt x="0" y="26670"/>
                        <a:pt x="27622" y="0"/>
                        <a:pt x="60960" y="0"/>
                      </a:cubicBezTo>
                      <a:lnTo>
                        <a:pt x="137160" y="0"/>
                      </a:lnTo>
                      <a:cubicBezTo>
                        <a:pt x="171450" y="0"/>
                        <a:pt x="198120" y="27623"/>
                        <a:pt x="198120" y="60960"/>
                      </a:cubicBezTo>
                      <a:lnTo>
                        <a:pt x="198120" y="113348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970D7782-0917-43B7-A4FA-EBEC28FB9811}"/>
                    </a:ext>
                  </a:extLst>
                </p:cNvPr>
                <p:cNvSpPr/>
                <p:nvPr/>
              </p:nvSpPr>
              <p:spPr>
                <a:xfrm>
                  <a:off x="6139354" y="4297566"/>
                  <a:ext cx="125730" cy="125730"/>
                </a:xfrm>
                <a:custGeom>
                  <a:avLst/>
                  <a:gdLst>
                    <a:gd name="connsiteX0" fmla="*/ 125730 w 125730"/>
                    <a:gd name="connsiteY0" fmla="*/ 62865 h 125730"/>
                    <a:gd name="connsiteX1" fmla="*/ 62865 w 125730"/>
                    <a:gd name="connsiteY1" fmla="*/ 125730 h 125730"/>
                    <a:gd name="connsiteX2" fmla="*/ 0 w 125730"/>
                    <a:gd name="connsiteY2" fmla="*/ 62865 h 125730"/>
                    <a:gd name="connsiteX3" fmla="*/ 62865 w 125730"/>
                    <a:gd name="connsiteY3" fmla="*/ 0 h 125730"/>
                    <a:gd name="connsiteX4" fmla="*/ 125730 w 125730"/>
                    <a:gd name="connsiteY4" fmla="*/ 62865 h 125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730" h="125730">
                      <a:moveTo>
                        <a:pt x="125730" y="62865"/>
                      </a:moveTo>
                      <a:cubicBezTo>
                        <a:pt x="125730" y="97584"/>
                        <a:pt x="97584" y="125730"/>
                        <a:pt x="62865" y="125730"/>
                      </a:cubicBezTo>
                      <a:cubicBezTo>
                        <a:pt x="28146" y="125730"/>
                        <a:pt x="0" y="97584"/>
                        <a:pt x="0" y="62865"/>
                      </a:cubicBezTo>
                      <a:cubicBezTo>
                        <a:pt x="0" y="28146"/>
                        <a:pt x="28146" y="0"/>
                        <a:pt x="62865" y="0"/>
                      </a:cubicBezTo>
                      <a:cubicBezTo>
                        <a:pt x="97584" y="0"/>
                        <a:pt x="125730" y="28146"/>
                        <a:pt x="125730" y="62865"/>
                      </a:cubicBezTo>
                      <a:close/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04" name="Grafika 94">
              <a:extLst>
                <a:ext uri="{FF2B5EF4-FFF2-40B4-BE49-F238E27FC236}">
                  <a16:creationId xmlns:a16="http://schemas.microsoft.com/office/drawing/2014/main" id="{E35EBE26-5161-439D-B2B5-B0F6AF8251D9}"/>
                </a:ext>
              </a:extLst>
            </p:cNvPr>
            <p:cNvGrpSpPr/>
            <p:nvPr/>
          </p:nvGrpSpPr>
          <p:grpSpPr>
            <a:xfrm>
              <a:off x="5895514" y="4094684"/>
              <a:ext cx="341947" cy="195262"/>
              <a:chOff x="5895514" y="4094684"/>
              <a:chExt cx="341947" cy="195262"/>
            </a:xfrm>
            <a:noFill/>
          </p:grpSpPr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B733B103-B74B-491C-8D01-D6B0C88BC06F}"/>
                  </a:ext>
                </a:extLst>
              </p:cNvPr>
              <p:cNvSpPr/>
              <p:nvPr/>
            </p:nvSpPr>
            <p:spPr>
              <a:xfrm>
                <a:off x="5895514" y="4135641"/>
                <a:ext cx="212407" cy="154304"/>
              </a:xfrm>
              <a:custGeom>
                <a:avLst/>
                <a:gdLst>
                  <a:gd name="connsiteX0" fmla="*/ 129540 w 212407"/>
                  <a:gd name="connsiteY0" fmla="*/ 0 h 154304"/>
                  <a:gd name="connsiteX1" fmla="*/ 0 w 212407"/>
                  <a:gd name="connsiteY1" fmla="*/ 0 h 154304"/>
                  <a:gd name="connsiteX2" fmla="*/ 0 w 212407"/>
                  <a:gd name="connsiteY2" fmla="*/ 128587 h 154304"/>
                  <a:gd name="connsiteX3" fmla="*/ 27623 w 212407"/>
                  <a:gd name="connsiteY3" fmla="*/ 128587 h 154304"/>
                  <a:gd name="connsiteX4" fmla="*/ 42863 w 212407"/>
                  <a:gd name="connsiteY4" fmla="*/ 154305 h 154304"/>
                  <a:gd name="connsiteX5" fmla="*/ 59055 w 212407"/>
                  <a:gd name="connsiteY5" fmla="*/ 128587 h 154304"/>
                  <a:gd name="connsiteX6" fmla="*/ 212408 w 212407"/>
                  <a:gd name="connsiteY6" fmla="*/ 128587 h 154304"/>
                  <a:gd name="connsiteX7" fmla="*/ 212408 w 212407"/>
                  <a:gd name="connsiteY7" fmla="*/ 44768 h 15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407" h="154304">
                    <a:moveTo>
                      <a:pt x="129540" y="0"/>
                    </a:moveTo>
                    <a:lnTo>
                      <a:pt x="0" y="0"/>
                    </a:lnTo>
                    <a:lnTo>
                      <a:pt x="0" y="128587"/>
                    </a:lnTo>
                    <a:lnTo>
                      <a:pt x="27623" y="128587"/>
                    </a:lnTo>
                    <a:lnTo>
                      <a:pt x="42863" y="154305"/>
                    </a:lnTo>
                    <a:lnTo>
                      <a:pt x="59055" y="128587"/>
                    </a:lnTo>
                    <a:lnTo>
                      <a:pt x="212408" y="128587"/>
                    </a:lnTo>
                    <a:lnTo>
                      <a:pt x="212408" y="4476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:a16="http://schemas.microsoft.com/office/drawing/2014/main" id="{7D4BB3E8-6DDD-4CD2-855D-E812E8962623}"/>
                  </a:ext>
                </a:extLst>
              </p:cNvPr>
              <p:cNvSpPr/>
              <p:nvPr/>
            </p:nvSpPr>
            <p:spPr>
              <a:xfrm>
                <a:off x="6025054" y="4135641"/>
                <a:ext cx="82867" cy="44767"/>
              </a:xfrm>
              <a:custGeom>
                <a:avLst/>
                <a:gdLst>
                  <a:gd name="connsiteX0" fmla="*/ 0 w 82867"/>
                  <a:gd name="connsiteY0" fmla="*/ 0 h 44767"/>
                  <a:gd name="connsiteX1" fmla="*/ 82868 w 82867"/>
                  <a:gd name="connsiteY1" fmla="*/ 0 h 44767"/>
                  <a:gd name="connsiteX2" fmla="*/ 82868 w 82867"/>
                  <a:gd name="connsiteY2" fmla="*/ 44768 h 4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867" h="44767">
                    <a:moveTo>
                      <a:pt x="0" y="0"/>
                    </a:moveTo>
                    <a:lnTo>
                      <a:pt x="82868" y="0"/>
                    </a:lnTo>
                    <a:lnTo>
                      <a:pt x="82868" y="4476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7" name="Dowolny kształt: kształt 106">
                <a:extLst>
                  <a:ext uri="{FF2B5EF4-FFF2-40B4-BE49-F238E27FC236}">
                    <a16:creationId xmlns:a16="http://schemas.microsoft.com/office/drawing/2014/main" id="{AA74F999-96A6-42CB-B1B4-7F766E023A16}"/>
                  </a:ext>
                </a:extLst>
              </p:cNvPr>
              <p:cNvSpPr/>
              <p:nvPr/>
            </p:nvSpPr>
            <p:spPr>
              <a:xfrm>
                <a:off x="6025054" y="4094684"/>
                <a:ext cx="212407" cy="154305"/>
              </a:xfrm>
              <a:custGeom>
                <a:avLst/>
                <a:gdLst>
                  <a:gd name="connsiteX0" fmla="*/ 0 w 212407"/>
                  <a:gd name="connsiteY0" fmla="*/ 40958 h 154305"/>
                  <a:gd name="connsiteX1" fmla="*/ 0 w 212407"/>
                  <a:gd name="connsiteY1" fmla="*/ 0 h 154305"/>
                  <a:gd name="connsiteX2" fmla="*/ 212408 w 212407"/>
                  <a:gd name="connsiteY2" fmla="*/ 0 h 154305"/>
                  <a:gd name="connsiteX3" fmla="*/ 212408 w 212407"/>
                  <a:gd name="connsiteY3" fmla="*/ 128588 h 154305"/>
                  <a:gd name="connsiteX4" fmla="*/ 184785 w 212407"/>
                  <a:gd name="connsiteY4" fmla="*/ 128588 h 154305"/>
                  <a:gd name="connsiteX5" fmla="*/ 168593 w 212407"/>
                  <a:gd name="connsiteY5" fmla="*/ 154305 h 154305"/>
                  <a:gd name="connsiteX6" fmla="*/ 153353 w 212407"/>
                  <a:gd name="connsiteY6" fmla="*/ 128588 h 154305"/>
                  <a:gd name="connsiteX7" fmla="*/ 82868 w 212407"/>
                  <a:gd name="connsiteY7" fmla="*/ 128588 h 154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407" h="154305">
                    <a:moveTo>
                      <a:pt x="0" y="40958"/>
                    </a:moveTo>
                    <a:lnTo>
                      <a:pt x="0" y="0"/>
                    </a:lnTo>
                    <a:lnTo>
                      <a:pt x="212408" y="0"/>
                    </a:lnTo>
                    <a:lnTo>
                      <a:pt x="212408" y="128588"/>
                    </a:lnTo>
                    <a:lnTo>
                      <a:pt x="184785" y="128588"/>
                    </a:lnTo>
                    <a:lnTo>
                      <a:pt x="168593" y="154305"/>
                    </a:lnTo>
                    <a:lnTo>
                      <a:pt x="153353" y="128588"/>
                    </a:lnTo>
                    <a:lnTo>
                      <a:pt x="82868" y="12858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09" name="Grafika 107">
            <a:extLst>
              <a:ext uri="{FF2B5EF4-FFF2-40B4-BE49-F238E27FC236}">
                <a16:creationId xmlns:a16="http://schemas.microsoft.com/office/drawing/2014/main" id="{A938555D-E35D-41E9-B779-530C1C2BFC32}"/>
              </a:ext>
            </a:extLst>
          </p:cNvPr>
          <p:cNvGrpSpPr/>
          <p:nvPr/>
        </p:nvGrpSpPr>
        <p:grpSpPr>
          <a:xfrm>
            <a:off x="9401869" y="4065641"/>
            <a:ext cx="797949" cy="875527"/>
            <a:chOff x="5753100" y="3052762"/>
            <a:chExt cx="685800" cy="752475"/>
          </a:xfrm>
        </p:grpSpPr>
        <p:grpSp>
          <p:nvGrpSpPr>
            <p:cNvPr id="110" name="Grafika 107">
              <a:extLst>
                <a:ext uri="{FF2B5EF4-FFF2-40B4-BE49-F238E27FC236}">
                  <a16:creationId xmlns:a16="http://schemas.microsoft.com/office/drawing/2014/main" id="{A938555D-E35D-41E9-B779-530C1C2BFC32}"/>
                </a:ext>
              </a:extLst>
            </p:cNvPr>
            <p:cNvGrpSpPr/>
            <p:nvPr/>
          </p:nvGrpSpPr>
          <p:grpSpPr>
            <a:xfrm>
              <a:off x="5953125" y="3427094"/>
              <a:ext cx="286702" cy="366712"/>
              <a:chOff x="5953125" y="3427094"/>
              <a:chExt cx="286702" cy="366712"/>
            </a:xfrm>
            <a:noFill/>
          </p:grpSpPr>
          <p:sp>
            <p:nvSpPr>
              <p:cNvPr id="111" name="Dowolny kształt: kształt 110">
                <a:extLst>
                  <a:ext uri="{FF2B5EF4-FFF2-40B4-BE49-F238E27FC236}">
                    <a16:creationId xmlns:a16="http://schemas.microsoft.com/office/drawing/2014/main" id="{C391EB12-3AA8-4EB6-BD58-38F771DA3D97}"/>
                  </a:ext>
                </a:extLst>
              </p:cNvPr>
              <p:cNvSpPr/>
              <p:nvPr/>
            </p:nvSpPr>
            <p:spPr>
              <a:xfrm>
                <a:off x="5953125" y="3608069"/>
                <a:ext cx="286702" cy="185737"/>
              </a:xfrm>
              <a:custGeom>
                <a:avLst/>
                <a:gdLst>
                  <a:gd name="connsiteX0" fmla="*/ 0 w 286702"/>
                  <a:gd name="connsiteY0" fmla="*/ 185738 h 185737"/>
                  <a:gd name="connsiteX1" fmla="*/ 0 w 286702"/>
                  <a:gd name="connsiteY1" fmla="*/ 88582 h 185737"/>
                  <a:gd name="connsiteX2" fmla="*/ 88582 w 286702"/>
                  <a:gd name="connsiteY2" fmla="*/ 0 h 185737"/>
                  <a:gd name="connsiteX3" fmla="*/ 198120 w 286702"/>
                  <a:gd name="connsiteY3" fmla="*/ 0 h 185737"/>
                  <a:gd name="connsiteX4" fmla="*/ 286703 w 286702"/>
                  <a:gd name="connsiteY4" fmla="*/ 88582 h 185737"/>
                  <a:gd name="connsiteX5" fmla="*/ 286703 w 286702"/>
                  <a:gd name="connsiteY5" fmla="*/ 185738 h 18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6702" h="185737">
                    <a:moveTo>
                      <a:pt x="0" y="185738"/>
                    </a:moveTo>
                    <a:lnTo>
                      <a:pt x="0" y="88582"/>
                    </a:lnTo>
                    <a:cubicBezTo>
                      <a:pt x="0" y="40005"/>
                      <a:pt x="40005" y="0"/>
                      <a:pt x="88582" y="0"/>
                    </a:cubicBezTo>
                    <a:lnTo>
                      <a:pt x="198120" y="0"/>
                    </a:lnTo>
                    <a:cubicBezTo>
                      <a:pt x="246698" y="0"/>
                      <a:pt x="286703" y="40005"/>
                      <a:pt x="286703" y="88582"/>
                    </a:cubicBezTo>
                    <a:lnTo>
                      <a:pt x="286703" y="185738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2" name="Dowolny kształt: kształt 111">
                <a:extLst>
                  <a:ext uri="{FF2B5EF4-FFF2-40B4-BE49-F238E27FC236}">
                    <a16:creationId xmlns:a16="http://schemas.microsoft.com/office/drawing/2014/main" id="{02499758-909E-44DB-8751-427D354C2B26}"/>
                  </a:ext>
                </a:extLst>
              </p:cNvPr>
              <p:cNvSpPr/>
              <p:nvPr/>
            </p:nvSpPr>
            <p:spPr>
              <a:xfrm>
                <a:off x="6005512" y="3427094"/>
                <a:ext cx="180975" cy="180975"/>
              </a:xfrm>
              <a:custGeom>
                <a:avLst/>
                <a:gdLst>
                  <a:gd name="connsiteX0" fmla="*/ 180975 w 180975"/>
                  <a:gd name="connsiteY0" fmla="*/ 90487 h 180975"/>
                  <a:gd name="connsiteX1" fmla="*/ 90488 w 180975"/>
                  <a:gd name="connsiteY1" fmla="*/ 180975 h 180975"/>
                  <a:gd name="connsiteX2" fmla="*/ 0 w 180975"/>
                  <a:gd name="connsiteY2" fmla="*/ 90487 h 180975"/>
                  <a:gd name="connsiteX3" fmla="*/ 90488 w 180975"/>
                  <a:gd name="connsiteY3" fmla="*/ 0 h 180975"/>
                  <a:gd name="connsiteX4" fmla="*/ 180975 w 180975"/>
                  <a:gd name="connsiteY4" fmla="*/ 90487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180975">
                    <a:moveTo>
                      <a:pt x="180975" y="90487"/>
                    </a:moveTo>
                    <a:cubicBezTo>
                      <a:pt x="180975" y="140462"/>
                      <a:pt x="140462" y="180975"/>
                      <a:pt x="90488" y="180975"/>
                    </a:cubicBezTo>
                    <a:cubicBezTo>
                      <a:pt x="40513" y="180975"/>
                      <a:pt x="0" y="140462"/>
                      <a:pt x="0" y="90487"/>
                    </a:cubicBezTo>
                    <a:cubicBezTo>
                      <a:pt x="0" y="40513"/>
                      <a:pt x="40513" y="0"/>
                      <a:pt x="90488" y="0"/>
                    </a:cubicBezTo>
                    <a:cubicBezTo>
                      <a:pt x="140462" y="0"/>
                      <a:pt x="180975" y="40513"/>
                      <a:pt x="180975" y="90487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3" name="Grafika 107">
              <a:extLst>
                <a:ext uri="{FF2B5EF4-FFF2-40B4-BE49-F238E27FC236}">
                  <a16:creationId xmlns:a16="http://schemas.microsoft.com/office/drawing/2014/main" id="{A938555D-E35D-41E9-B779-530C1C2BFC32}"/>
                </a:ext>
              </a:extLst>
            </p:cNvPr>
            <p:cNvGrpSpPr/>
            <p:nvPr/>
          </p:nvGrpSpPr>
          <p:grpSpPr>
            <a:xfrm>
              <a:off x="5762625" y="3549967"/>
              <a:ext cx="190500" cy="243840"/>
              <a:chOff x="5762625" y="3549967"/>
              <a:chExt cx="190500" cy="243840"/>
            </a:xfrm>
            <a:noFill/>
          </p:grpSpPr>
          <p:sp>
            <p:nvSpPr>
              <p:cNvPr id="114" name="Dowolny kształt: kształt 113">
                <a:extLst>
                  <a:ext uri="{FF2B5EF4-FFF2-40B4-BE49-F238E27FC236}">
                    <a16:creationId xmlns:a16="http://schemas.microsoft.com/office/drawing/2014/main" id="{D0CA4B1B-2F9D-428E-A7E1-A048CAC6D033}"/>
                  </a:ext>
                </a:extLst>
              </p:cNvPr>
              <p:cNvSpPr/>
              <p:nvPr/>
            </p:nvSpPr>
            <p:spPr>
              <a:xfrm>
                <a:off x="5762625" y="3669982"/>
                <a:ext cx="190500" cy="123825"/>
              </a:xfrm>
              <a:custGeom>
                <a:avLst/>
                <a:gdLst>
                  <a:gd name="connsiteX0" fmla="*/ 0 w 190500"/>
                  <a:gd name="connsiteY0" fmla="*/ 123825 h 123825"/>
                  <a:gd name="connsiteX1" fmla="*/ 0 w 190500"/>
                  <a:gd name="connsiteY1" fmla="*/ 59055 h 123825"/>
                  <a:gd name="connsiteX2" fmla="*/ 59055 w 190500"/>
                  <a:gd name="connsiteY2" fmla="*/ 0 h 123825"/>
                  <a:gd name="connsiteX3" fmla="*/ 131445 w 190500"/>
                  <a:gd name="connsiteY3" fmla="*/ 0 h 123825"/>
                  <a:gd name="connsiteX4" fmla="*/ 190500 w 190500"/>
                  <a:gd name="connsiteY4" fmla="*/ 59055 h 123825"/>
                  <a:gd name="connsiteX5" fmla="*/ 190500 w 190500"/>
                  <a:gd name="connsiteY5" fmla="*/ 123825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0" h="123825">
                    <a:moveTo>
                      <a:pt x="0" y="123825"/>
                    </a:moveTo>
                    <a:lnTo>
                      <a:pt x="0" y="59055"/>
                    </a:lnTo>
                    <a:cubicBezTo>
                      <a:pt x="0" y="26670"/>
                      <a:pt x="26670" y="0"/>
                      <a:pt x="59055" y="0"/>
                    </a:cubicBezTo>
                    <a:lnTo>
                      <a:pt x="131445" y="0"/>
                    </a:lnTo>
                    <a:cubicBezTo>
                      <a:pt x="163830" y="0"/>
                      <a:pt x="190500" y="26670"/>
                      <a:pt x="190500" y="59055"/>
                    </a:cubicBezTo>
                    <a:lnTo>
                      <a:pt x="190500" y="123825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5" name="Dowolny kształt: kształt 114">
                <a:extLst>
                  <a:ext uri="{FF2B5EF4-FFF2-40B4-BE49-F238E27FC236}">
                    <a16:creationId xmlns:a16="http://schemas.microsoft.com/office/drawing/2014/main" id="{239497A3-DD7F-4899-B097-EC91DE151106}"/>
                  </a:ext>
                </a:extLst>
              </p:cNvPr>
              <p:cNvSpPr/>
              <p:nvPr/>
            </p:nvSpPr>
            <p:spPr>
              <a:xfrm>
                <a:off x="5797867" y="3549967"/>
                <a:ext cx="120015" cy="120014"/>
              </a:xfrm>
              <a:custGeom>
                <a:avLst/>
                <a:gdLst>
                  <a:gd name="connsiteX0" fmla="*/ 120015 w 120015"/>
                  <a:gd name="connsiteY0" fmla="*/ 60008 h 120014"/>
                  <a:gd name="connsiteX1" fmla="*/ 60007 w 120015"/>
                  <a:gd name="connsiteY1" fmla="*/ 120015 h 120014"/>
                  <a:gd name="connsiteX2" fmla="*/ 0 w 120015"/>
                  <a:gd name="connsiteY2" fmla="*/ 60008 h 120014"/>
                  <a:gd name="connsiteX3" fmla="*/ 60007 w 120015"/>
                  <a:gd name="connsiteY3" fmla="*/ 0 h 120014"/>
                  <a:gd name="connsiteX4" fmla="*/ 120015 w 120015"/>
                  <a:gd name="connsiteY4" fmla="*/ 60008 h 120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" h="120014">
                    <a:moveTo>
                      <a:pt x="120015" y="60008"/>
                    </a:moveTo>
                    <a:cubicBezTo>
                      <a:pt x="120015" y="93149"/>
                      <a:pt x="93149" y="120015"/>
                      <a:pt x="60007" y="120015"/>
                    </a:cubicBezTo>
                    <a:cubicBezTo>
                      <a:pt x="26866" y="120015"/>
                      <a:pt x="0" y="93149"/>
                      <a:pt x="0" y="60008"/>
                    </a:cubicBezTo>
                    <a:cubicBezTo>
                      <a:pt x="0" y="26866"/>
                      <a:pt x="26866" y="0"/>
                      <a:pt x="60007" y="0"/>
                    </a:cubicBezTo>
                    <a:cubicBezTo>
                      <a:pt x="93149" y="0"/>
                      <a:pt x="120015" y="26866"/>
                      <a:pt x="120015" y="60008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6" name="Grafika 107">
              <a:extLst>
                <a:ext uri="{FF2B5EF4-FFF2-40B4-BE49-F238E27FC236}">
                  <a16:creationId xmlns:a16="http://schemas.microsoft.com/office/drawing/2014/main" id="{A938555D-E35D-41E9-B779-530C1C2BFC32}"/>
                </a:ext>
              </a:extLst>
            </p:cNvPr>
            <p:cNvGrpSpPr/>
            <p:nvPr/>
          </p:nvGrpSpPr>
          <p:grpSpPr>
            <a:xfrm>
              <a:off x="6238875" y="3549967"/>
              <a:ext cx="190500" cy="243840"/>
              <a:chOff x="6238875" y="3549967"/>
              <a:chExt cx="190500" cy="243840"/>
            </a:xfrm>
            <a:noFill/>
          </p:grpSpPr>
          <p:sp>
            <p:nvSpPr>
              <p:cNvPr id="117" name="Dowolny kształt: kształt 116">
                <a:extLst>
                  <a:ext uri="{FF2B5EF4-FFF2-40B4-BE49-F238E27FC236}">
                    <a16:creationId xmlns:a16="http://schemas.microsoft.com/office/drawing/2014/main" id="{01B432C3-97A9-45E3-93C2-692765B26815}"/>
                  </a:ext>
                </a:extLst>
              </p:cNvPr>
              <p:cNvSpPr/>
              <p:nvPr/>
            </p:nvSpPr>
            <p:spPr>
              <a:xfrm>
                <a:off x="6238875" y="3669982"/>
                <a:ext cx="190500" cy="123825"/>
              </a:xfrm>
              <a:custGeom>
                <a:avLst/>
                <a:gdLst>
                  <a:gd name="connsiteX0" fmla="*/ 0 w 190500"/>
                  <a:gd name="connsiteY0" fmla="*/ 123825 h 123825"/>
                  <a:gd name="connsiteX1" fmla="*/ 0 w 190500"/>
                  <a:gd name="connsiteY1" fmla="*/ 59055 h 123825"/>
                  <a:gd name="connsiteX2" fmla="*/ 59055 w 190500"/>
                  <a:gd name="connsiteY2" fmla="*/ 0 h 123825"/>
                  <a:gd name="connsiteX3" fmla="*/ 131445 w 190500"/>
                  <a:gd name="connsiteY3" fmla="*/ 0 h 123825"/>
                  <a:gd name="connsiteX4" fmla="*/ 190500 w 190500"/>
                  <a:gd name="connsiteY4" fmla="*/ 59055 h 123825"/>
                  <a:gd name="connsiteX5" fmla="*/ 190500 w 190500"/>
                  <a:gd name="connsiteY5" fmla="*/ 123825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0" h="123825">
                    <a:moveTo>
                      <a:pt x="0" y="123825"/>
                    </a:moveTo>
                    <a:lnTo>
                      <a:pt x="0" y="59055"/>
                    </a:lnTo>
                    <a:cubicBezTo>
                      <a:pt x="0" y="26670"/>
                      <a:pt x="26670" y="0"/>
                      <a:pt x="59055" y="0"/>
                    </a:cubicBezTo>
                    <a:lnTo>
                      <a:pt x="131445" y="0"/>
                    </a:lnTo>
                    <a:cubicBezTo>
                      <a:pt x="163830" y="0"/>
                      <a:pt x="190500" y="26670"/>
                      <a:pt x="190500" y="59055"/>
                    </a:cubicBezTo>
                    <a:lnTo>
                      <a:pt x="190500" y="123825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8" name="Dowolny kształt: kształt 117">
                <a:extLst>
                  <a:ext uri="{FF2B5EF4-FFF2-40B4-BE49-F238E27FC236}">
                    <a16:creationId xmlns:a16="http://schemas.microsoft.com/office/drawing/2014/main" id="{A2BA6745-00FB-47C9-B83A-3CC8213D4477}"/>
                  </a:ext>
                </a:extLst>
              </p:cNvPr>
              <p:cNvSpPr/>
              <p:nvPr/>
            </p:nvSpPr>
            <p:spPr>
              <a:xfrm>
                <a:off x="6274117" y="3549967"/>
                <a:ext cx="120014" cy="120014"/>
              </a:xfrm>
              <a:custGeom>
                <a:avLst/>
                <a:gdLst>
                  <a:gd name="connsiteX0" fmla="*/ 120015 w 120014"/>
                  <a:gd name="connsiteY0" fmla="*/ 60008 h 120014"/>
                  <a:gd name="connsiteX1" fmla="*/ 60008 w 120014"/>
                  <a:gd name="connsiteY1" fmla="*/ 120015 h 120014"/>
                  <a:gd name="connsiteX2" fmla="*/ 0 w 120014"/>
                  <a:gd name="connsiteY2" fmla="*/ 60008 h 120014"/>
                  <a:gd name="connsiteX3" fmla="*/ 60008 w 120014"/>
                  <a:gd name="connsiteY3" fmla="*/ 0 h 120014"/>
                  <a:gd name="connsiteX4" fmla="*/ 120015 w 120014"/>
                  <a:gd name="connsiteY4" fmla="*/ 60008 h 120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4" h="120014">
                    <a:moveTo>
                      <a:pt x="120015" y="60008"/>
                    </a:moveTo>
                    <a:cubicBezTo>
                      <a:pt x="120015" y="93149"/>
                      <a:pt x="93149" y="120015"/>
                      <a:pt x="60008" y="120015"/>
                    </a:cubicBezTo>
                    <a:cubicBezTo>
                      <a:pt x="26866" y="120015"/>
                      <a:pt x="0" y="93149"/>
                      <a:pt x="0" y="60008"/>
                    </a:cubicBezTo>
                    <a:cubicBezTo>
                      <a:pt x="0" y="26866"/>
                      <a:pt x="26866" y="0"/>
                      <a:pt x="60008" y="0"/>
                    </a:cubicBezTo>
                    <a:cubicBezTo>
                      <a:pt x="93149" y="0"/>
                      <a:pt x="120015" y="26866"/>
                      <a:pt x="120015" y="60008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53C17CB5-AF52-4186-BB7B-4D5C4328E188}"/>
                </a:ext>
              </a:extLst>
            </p:cNvPr>
            <p:cNvSpPr/>
            <p:nvPr/>
          </p:nvSpPr>
          <p:spPr>
            <a:xfrm>
              <a:off x="5934075" y="3062287"/>
              <a:ext cx="323850" cy="307657"/>
            </a:xfrm>
            <a:custGeom>
              <a:avLst/>
              <a:gdLst>
                <a:gd name="connsiteX0" fmla="*/ 161925 w 323850"/>
                <a:gd name="connsiteY0" fmla="*/ 0 h 307657"/>
                <a:gd name="connsiteX1" fmla="*/ 211455 w 323850"/>
                <a:gd name="connsiteY1" fmla="*/ 100965 h 307657"/>
                <a:gd name="connsiteX2" fmla="*/ 323850 w 323850"/>
                <a:gd name="connsiteY2" fmla="*/ 117158 h 307657"/>
                <a:gd name="connsiteX3" fmla="*/ 242888 w 323850"/>
                <a:gd name="connsiteY3" fmla="*/ 196215 h 307657"/>
                <a:gd name="connsiteX4" fmla="*/ 261938 w 323850"/>
                <a:gd name="connsiteY4" fmla="*/ 307658 h 307657"/>
                <a:gd name="connsiteX5" fmla="*/ 161925 w 323850"/>
                <a:gd name="connsiteY5" fmla="*/ 255270 h 307657"/>
                <a:gd name="connsiteX6" fmla="*/ 61913 w 323850"/>
                <a:gd name="connsiteY6" fmla="*/ 307658 h 307657"/>
                <a:gd name="connsiteX7" fmla="*/ 80963 w 323850"/>
                <a:gd name="connsiteY7" fmla="*/ 196215 h 307657"/>
                <a:gd name="connsiteX8" fmla="*/ 0 w 323850"/>
                <a:gd name="connsiteY8" fmla="*/ 117158 h 307657"/>
                <a:gd name="connsiteX9" fmla="*/ 111443 w 323850"/>
                <a:gd name="connsiteY9" fmla="*/ 100965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307657">
                  <a:moveTo>
                    <a:pt x="161925" y="0"/>
                  </a:moveTo>
                  <a:lnTo>
                    <a:pt x="211455" y="100965"/>
                  </a:lnTo>
                  <a:lnTo>
                    <a:pt x="323850" y="117158"/>
                  </a:lnTo>
                  <a:lnTo>
                    <a:pt x="242888" y="196215"/>
                  </a:lnTo>
                  <a:lnTo>
                    <a:pt x="261938" y="307658"/>
                  </a:lnTo>
                  <a:lnTo>
                    <a:pt x="161925" y="255270"/>
                  </a:lnTo>
                  <a:lnTo>
                    <a:pt x="61913" y="307658"/>
                  </a:lnTo>
                  <a:lnTo>
                    <a:pt x="80963" y="196215"/>
                  </a:lnTo>
                  <a:lnTo>
                    <a:pt x="0" y="117158"/>
                  </a:lnTo>
                  <a:lnTo>
                    <a:pt x="111443" y="100965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304958055"/>
      </p:ext>
    </p:extLst>
  </p:cSld>
  <p:clrMapOvr>
    <a:masterClrMapping/>
  </p:clrMapOvr>
  <p:transition spd="slow">
    <p:wip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326" y="620688"/>
            <a:ext cx="6796087" cy="2684992"/>
          </a:xfrm>
        </p:spPr>
        <p:txBody>
          <a:bodyPr/>
          <a:lstStyle/>
          <a:p>
            <a:r>
              <a:rPr lang="pl-PL" dirty="0"/>
              <a:t>Biura Rachunkowe mogą więcej – współpraca z Comarch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34CB51-0889-4454-BCD0-64C596F0A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38719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1D8D2C-9A00-41EA-A322-18F219D0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Wybierz formę współpracy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A13E621-A3BE-47BA-99AA-19473AE54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826" y="1916832"/>
            <a:ext cx="3168348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Kup lub wynajmij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47298D-83C0-4AF9-8EC1-928A5859D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1461" y="3252353"/>
            <a:ext cx="3168348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Kupuję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7ED18A-1E42-453A-853E-3FABD6D44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57" y="3252353"/>
            <a:ext cx="3168348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Wynajmuję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8E661F7-7285-49BE-9AB4-C8F2B0191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9189" y="4802738"/>
            <a:ext cx="2015820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Abonament </a:t>
            </a:r>
            <a:b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miesięczny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F77C708-E485-4AAB-ADF0-814F813A0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718" y="4590128"/>
            <a:ext cx="1440560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Leasing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43130D-D407-4A4C-85A0-3A58F3B2D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548" y="4590128"/>
            <a:ext cx="1813962" cy="5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Środki własne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C589E741-304D-487D-99D5-F8D869B820BA}"/>
              </a:ext>
            </a:extLst>
          </p:cNvPr>
          <p:cNvCxnSpPr>
            <a:stCxn id="4" idx="2"/>
            <a:endCxn id="7" idx="0"/>
          </p:cNvCxnSpPr>
          <p:nvPr/>
        </p:nvCxnSpPr>
        <p:spPr>
          <a:xfrm rot="5400000">
            <a:off x="4830847" y="1987199"/>
            <a:ext cx="744239" cy="1786069"/>
          </a:xfrm>
          <a:prstGeom prst="bentConnector3">
            <a:avLst/>
          </a:prstGeom>
          <a:ln w="254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471A95A1-704A-45B7-A26B-B1A3CB0C6A1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rot="16200000" flipH="1">
            <a:off x="6573698" y="2030415"/>
            <a:ext cx="744239" cy="1699635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EB69A5ED-F8AB-4C88-85DC-DEF85BAA68A1}"/>
              </a:ext>
            </a:extLst>
          </p:cNvPr>
          <p:cNvCxnSpPr>
            <a:cxnSpLocks/>
          </p:cNvCxnSpPr>
          <p:nvPr/>
        </p:nvCxnSpPr>
        <p:spPr>
          <a:xfrm flipH="1">
            <a:off x="4397099" y="3933056"/>
            <a:ext cx="1" cy="657072"/>
          </a:xfrm>
          <a:prstGeom prst="straightConnector1">
            <a:avLst/>
          </a:prstGeom>
          <a:ln w="25400" cap="rnd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61F1AB7-7D81-45DB-8A02-D2F7111FABF2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 rot="5400000">
            <a:off x="7054571" y="3849063"/>
            <a:ext cx="746493" cy="735637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6892FE9E-5C22-4B67-B8C3-0D951B0A8F83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>
          <a:xfrm rot="16200000" flipH="1">
            <a:off x="8005336" y="3633934"/>
            <a:ext cx="746493" cy="116589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344633"/>
      </p:ext>
    </p:extLst>
  </p:cSld>
  <p:clrMapOvr>
    <a:masterClrMapping/>
  </p:clrMapOvr>
  <p:transition spd="slow">
    <p:wip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6796087" cy="2684992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E39C3FE-2B2F-40D5-B7E1-A10668C5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34CB51-0889-4454-BCD0-64C596F0A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817263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CB3439-A92F-4609-B163-BCD898AF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Podsumowanie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37D2D60-22D6-4035-8F74-4DBCF67F466E}"/>
              </a:ext>
            </a:extLst>
          </p:cNvPr>
          <p:cNvSpPr/>
          <p:nvPr/>
        </p:nvSpPr>
        <p:spPr>
          <a:xfrm flipH="1">
            <a:off x="437281" y="2451666"/>
            <a:ext cx="2562374" cy="2890772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21EA7596-8BF2-4ADC-BBD6-F1490A550B4F}"/>
              </a:ext>
            </a:extLst>
          </p:cNvPr>
          <p:cNvSpPr/>
          <p:nvPr/>
        </p:nvSpPr>
        <p:spPr>
          <a:xfrm flipH="1">
            <a:off x="3462197" y="2451666"/>
            <a:ext cx="2533650" cy="2890772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C14C5A4-0293-46DA-89B0-224E82D76CC1}"/>
              </a:ext>
            </a:extLst>
          </p:cNvPr>
          <p:cNvSpPr/>
          <p:nvPr/>
        </p:nvSpPr>
        <p:spPr>
          <a:xfrm flipH="1">
            <a:off x="6458389" y="2451666"/>
            <a:ext cx="2547936" cy="2890772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CFD39CB-06BF-49D6-AE01-81094D6C980C}"/>
              </a:ext>
            </a:extLst>
          </p:cNvPr>
          <p:cNvSpPr/>
          <p:nvPr/>
        </p:nvSpPr>
        <p:spPr>
          <a:xfrm flipH="1">
            <a:off x="9468867" y="2446248"/>
            <a:ext cx="2547936" cy="2896189"/>
          </a:xfrm>
          <a:prstGeom prst="rect">
            <a:avLst/>
          </a:prstGeom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53E5D884-01EC-4216-91CC-065AEE856121}"/>
              </a:ext>
            </a:extLst>
          </p:cNvPr>
          <p:cNvSpPr txBox="1">
            <a:spLocks/>
          </p:cNvSpPr>
          <p:nvPr/>
        </p:nvSpPr>
        <p:spPr>
          <a:xfrm>
            <a:off x="466005" y="2451666"/>
            <a:ext cx="2504926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600" b="1" dirty="0"/>
              <a:t>Comarch ERP Optima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Optymalny zestaw rozwiązań dzięki modułom dedykowanym każdemu obszarowi księgowości i biznesu.</a:t>
            </a:r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AAC6C2FD-BB03-4810-8B05-B60F66BCC27A}"/>
              </a:ext>
            </a:extLst>
          </p:cNvPr>
          <p:cNvSpPr txBox="1">
            <a:spLocks/>
          </p:cNvSpPr>
          <p:nvPr/>
        </p:nvSpPr>
        <p:spPr>
          <a:xfrm>
            <a:off x="3462197" y="2451666"/>
            <a:ext cx="2533650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800" b="1" dirty="0"/>
              <a:t>Odróżnienie oferty </a:t>
            </a:r>
            <a:br>
              <a:rPr lang="pl-PL" sz="1800" b="1" dirty="0"/>
            </a:br>
            <a:r>
              <a:rPr lang="pl-PL" sz="1800" b="1" dirty="0"/>
              <a:t>od konkurencji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Comarch Moje BR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Comarch ERP XT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Comarch BI Point Manager</a:t>
            </a:r>
            <a:endParaRPr lang="pl-PL" sz="1400" dirty="0">
              <a:solidFill>
                <a:schemeClr val="accent2"/>
              </a:solidFill>
            </a:endParaRPr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C276558F-1146-4B07-94EF-E82B7F0A9F84}"/>
              </a:ext>
            </a:extLst>
          </p:cNvPr>
          <p:cNvSpPr txBox="1">
            <a:spLocks/>
          </p:cNvSpPr>
          <p:nvPr/>
        </p:nvSpPr>
        <p:spPr>
          <a:xfrm>
            <a:off x="6464739" y="2462118"/>
            <a:ext cx="2541585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800" b="1" dirty="0"/>
              <a:t>Pozyskiwanie nowych Klientów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iKsięgowość24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Comarch Moje BR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Comarch ERP XT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l-PL" sz="1600" dirty="0">
                <a:solidFill>
                  <a:schemeClr val="accent2"/>
                </a:solidFill>
              </a:rPr>
              <a:t>Poleć Klienta</a:t>
            </a:r>
            <a:endParaRPr lang="pl-PL" sz="1400" dirty="0">
              <a:solidFill>
                <a:schemeClr val="accent2"/>
              </a:solidFill>
            </a:endParaRPr>
          </a:p>
        </p:txBody>
      </p:sp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A3F97E75-8567-425C-9C05-D03405A8491B}"/>
              </a:ext>
            </a:extLst>
          </p:cNvPr>
          <p:cNvSpPr txBox="1">
            <a:spLocks/>
          </p:cNvSpPr>
          <p:nvPr/>
        </p:nvSpPr>
        <p:spPr>
          <a:xfrm>
            <a:off x="9468867" y="2462118"/>
            <a:ext cx="2547936" cy="28803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§"/>
              <a:defRPr sz="24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pl-PL" sz="1600" b="1" dirty="0"/>
              <a:t>Realny wpływ na rozwój oprogramowania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400" dirty="0">
                <a:solidFill>
                  <a:schemeClr val="accent2"/>
                </a:solidFill>
              </a:rPr>
              <a:t>Możliwość aktywnego udziału w eventach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400" dirty="0">
                <a:solidFill>
                  <a:schemeClr val="accent2"/>
                </a:solidFill>
              </a:rPr>
              <a:t>Dyskusje nad sugestiami Klientów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pl-PL" sz="1400" dirty="0">
                <a:solidFill>
                  <a:schemeClr val="accent2"/>
                </a:solidFill>
              </a:rPr>
              <a:t>Społeczność Comarch – zgłaszanie i głosowanie na najważniejsze funkcji  </a:t>
            </a:r>
          </a:p>
        </p:txBody>
      </p:sp>
    </p:spTree>
    <p:extLst>
      <p:ext uri="{BB962C8B-B14F-4D97-AF65-F5344CB8AC3E}">
        <p14:creationId xmlns:p14="http://schemas.microsoft.com/office/powerpoint/2010/main" val="120622719"/>
      </p:ext>
    </p:extLst>
  </p:cSld>
  <p:clrMapOvr>
    <a:masterClrMapping/>
  </p:clrMapOvr>
  <p:transition spd="slow">
    <p:wip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29D61-AC3F-4510-9439-84953CD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744008"/>
            <a:ext cx="6796087" cy="2684992"/>
          </a:xfrm>
        </p:spPr>
        <p:txBody>
          <a:bodyPr/>
          <a:lstStyle/>
          <a:p>
            <a:r>
              <a:rPr lang="pl-PL" dirty="0"/>
              <a:t>Prezentacja firmy Comarch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E39C3FE-2B2F-40D5-B7E1-A10668C5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34CB51-0889-4454-BCD0-64C596F0A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528308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D01FB3D-32A6-4999-9001-AF4861D654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19738" y="2737193"/>
            <a:ext cx="5991224" cy="3572127"/>
          </a:xfrm>
        </p:spPr>
        <p:txBody>
          <a:bodyPr>
            <a:normAutofit/>
          </a:bodyPr>
          <a:lstStyle/>
          <a:p>
            <a:r>
              <a:rPr lang="pl-PL" dirty="0"/>
              <a:t>Janusz Filipiak jest profesorem doktorem habilitowanym </a:t>
            </a:r>
            <a:br>
              <a:rPr lang="pl-PL" dirty="0"/>
            </a:br>
            <a:r>
              <a:rPr lang="pl-PL" dirty="0"/>
              <a:t>w zakresie nauk technicznych. Od ponad czterdziestu lat zajmuje się nowoczesnymi technologiami. </a:t>
            </a:r>
          </a:p>
          <a:p>
            <a:r>
              <a:rPr lang="pl-PL" dirty="0"/>
              <a:t>W 1993 r. założył Comarch – pierwszą firmę w Polsce opartą na wiedzy. Janusz Filipiak jest redaktorem</a:t>
            </a:r>
            <a:br>
              <a:rPr lang="pl-PL" dirty="0"/>
            </a:br>
            <a:r>
              <a:rPr lang="pl-PL" dirty="0"/>
              <a:t> i autorem czasopism, konsultantem instytucji krajowych oraz zagranicznych. Od 2015 r. jest ekspertem powołanej przez Prezydenta Rzeczpospolitej Polskiej Narodowej Rady Rozwoju w sekcji „Gospodarka, praca, przedsiębiorczość”. 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125E39C-8296-461A-8277-C1895DA587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Profesor Janusz Filipiak</a:t>
            </a:r>
          </a:p>
        </p:txBody>
      </p:sp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FB783975-7831-4B9D-B5BB-5D9DE289D4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93" b="2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8291275"/>
      </p:ext>
    </p:extLst>
  </p:cSld>
  <p:clrMapOvr>
    <a:masterClrMapping/>
  </p:clrMapOvr>
  <p:transition spd="slow">
    <p:wip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2C47F3-2580-4C77-B89C-54038FCE3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"/>
            <a:ext cx="7719217" cy="1124980"/>
          </a:xfrm>
        </p:spPr>
        <p:txBody>
          <a:bodyPr>
            <a:normAutofit/>
          </a:bodyPr>
          <a:lstStyle/>
          <a:p>
            <a:r>
              <a:rPr lang="pl-PL" sz="3200" dirty="0"/>
              <a:t>Doświadczenie i innowacyjność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9B461F6-2418-4D06-A98F-DBF9A1C275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Rok założenia </a:t>
            </a:r>
            <a:br>
              <a:rPr lang="pl-PL" dirty="0"/>
            </a:br>
            <a:r>
              <a:rPr lang="pl-PL" dirty="0"/>
              <a:t>Comarch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75515DA-7B52-4ED4-9817-122D6FE910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1993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C66CCEE-F636-421C-91CA-4FD3C94DED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Pracowników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32DCCB0-C5BB-49F5-A03C-639E1A055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6500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BC653E0-3117-4136-A826-AD1C44C74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Roczne inwestycje </a:t>
            </a:r>
            <a:br>
              <a:rPr lang="pl-PL" dirty="0"/>
            </a:br>
            <a:r>
              <a:rPr lang="pl-PL" dirty="0"/>
              <a:t>na badania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1A01E878-E0A4-4BAB-B04C-9AF59517EB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230 mln zł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D12CEF53-41F4-447F-818D-E080CC7F36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/>
              <a:t>Spółek i oddziałów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78E50F63-14E3-48CF-A4DE-32789FE146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59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BB168DF0-2928-4D1C-A230-8868294CA3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Klientów na całym świecie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509BB867-6E97-48B0-BFA9-6A19EC1D22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&gt;120 000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7363620D-C122-4364-A5B8-177C9CC787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Roczny obrót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77BB933E-11C9-48C6-A400-9DF4CB74910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sz="4800" dirty="0">
                <a:solidFill>
                  <a:schemeClr val="accent2"/>
                </a:solidFill>
              </a:rPr>
              <a:t>&gt; 1,4 mld zł</a:t>
            </a:r>
          </a:p>
        </p:txBody>
      </p:sp>
    </p:spTree>
    <p:extLst>
      <p:ext uri="{BB962C8B-B14F-4D97-AF65-F5344CB8AC3E}">
        <p14:creationId xmlns:p14="http://schemas.microsoft.com/office/powerpoint/2010/main" val="3261694874"/>
      </p:ext>
    </p:extLst>
  </p:cSld>
  <p:clrMapOvr>
    <a:masterClrMapping/>
  </p:clrMapOvr>
  <p:transition spd="slow"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4CB36B3-AEB6-4D5F-A88B-3D1011A8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Sektory Comarch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BA8C4D8-5A83-4C16-B573-03B3728CF2B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2650" y="3390143"/>
            <a:ext cx="2074860" cy="79161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latin typeface="Roboto Light" panose="02000000000000000000" pitchFamily="2" charset="0"/>
                <a:ea typeface="Roboto Light" panose="02000000000000000000" pitchFamily="2" charset="0"/>
              </a:rPr>
              <a:t>SEKTORY</a:t>
            </a:r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FFC40B2E-4A0A-4FC7-AA2B-DA5F7C98F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8834" y="3872382"/>
            <a:ext cx="2074861" cy="309378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DA97C08F-08D2-4ED3-93AF-5D296DF3B6C1}"/>
              </a:ext>
            </a:extLst>
          </p:cNvPr>
          <p:cNvCxnSpPr>
            <a:cxnSpLocks/>
          </p:cNvCxnSpPr>
          <p:nvPr/>
        </p:nvCxnSpPr>
        <p:spPr>
          <a:xfrm flipV="1">
            <a:off x="4840035" y="1484785"/>
            <a:ext cx="0" cy="4680519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B589078-F8D7-4F2E-B4A4-251D8594E703}"/>
              </a:ext>
            </a:extLst>
          </p:cNvPr>
          <p:cNvSpPr txBox="1"/>
          <p:nvPr/>
        </p:nvSpPr>
        <p:spPr>
          <a:xfrm>
            <a:off x="5980113" y="1855062"/>
            <a:ext cx="3225800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Telekomunikacja</a:t>
            </a:r>
            <a:endParaRPr lang="pl-PL" sz="16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afika 10">
            <a:extLst>
              <a:ext uri="{FF2B5EF4-FFF2-40B4-BE49-F238E27FC236}">
                <a16:creationId xmlns:a16="http://schemas.microsoft.com/office/drawing/2014/main" id="{C2DBC446-3DC7-4A6A-ADF0-7A73A7EA4B98}"/>
              </a:ext>
            </a:extLst>
          </p:cNvPr>
          <p:cNvGrpSpPr/>
          <p:nvPr/>
        </p:nvGrpSpPr>
        <p:grpSpPr>
          <a:xfrm>
            <a:off x="5523628" y="1779112"/>
            <a:ext cx="359460" cy="585787"/>
            <a:chOff x="5289550" y="1484785"/>
            <a:chExt cx="411480" cy="670560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grpSp>
          <p:nvGrpSpPr>
            <p:cNvPr id="15" name="Grafika 10">
              <a:extLst>
                <a:ext uri="{FF2B5EF4-FFF2-40B4-BE49-F238E27FC236}">
                  <a16:creationId xmlns:a16="http://schemas.microsoft.com/office/drawing/2014/main" id="{C2DBC446-3DC7-4A6A-ADF0-7A73A7EA4B98}"/>
                </a:ext>
              </a:extLst>
            </p:cNvPr>
            <p:cNvGrpSpPr/>
            <p:nvPr/>
          </p:nvGrpSpPr>
          <p:grpSpPr>
            <a:xfrm>
              <a:off x="5330863" y="1728980"/>
              <a:ext cx="330758" cy="426364"/>
              <a:chOff x="5330863" y="1728980"/>
              <a:chExt cx="330758" cy="426364"/>
            </a:xfrm>
            <a:grpFill/>
          </p:grpSpPr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C3A05040-6188-4327-A765-FA11A5851E5C}"/>
                  </a:ext>
                </a:extLst>
              </p:cNvPr>
              <p:cNvSpPr/>
              <p:nvPr/>
            </p:nvSpPr>
            <p:spPr>
              <a:xfrm>
                <a:off x="5505170" y="1729933"/>
                <a:ext cx="156450" cy="425411"/>
              </a:xfrm>
              <a:custGeom>
                <a:avLst/>
                <a:gdLst>
                  <a:gd name="connsiteX0" fmla="*/ 146329 w 156450"/>
                  <a:gd name="connsiteY0" fmla="*/ 425412 h 425411"/>
                  <a:gd name="connsiteX1" fmla="*/ 137757 w 156450"/>
                  <a:gd name="connsiteY1" fmla="*/ 418744 h 425411"/>
                  <a:gd name="connsiteX2" fmla="*/ 597 w 156450"/>
                  <a:gd name="connsiteY2" fmla="*/ 12979 h 425411"/>
                  <a:gd name="connsiteX3" fmla="*/ 6312 w 156450"/>
                  <a:gd name="connsiteY3" fmla="*/ 597 h 425411"/>
                  <a:gd name="connsiteX4" fmla="*/ 18694 w 156450"/>
                  <a:gd name="connsiteY4" fmla="*/ 6312 h 425411"/>
                  <a:gd name="connsiteX5" fmla="*/ 155854 w 156450"/>
                  <a:gd name="connsiteY5" fmla="*/ 413029 h 425411"/>
                  <a:gd name="connsiteX6" fmla="*/ 150139 w 156450"/>
                  <a:gd name="connsiteY6" fmla="*/ 425412 h 425411"/>
                  <a:gd name="connsiteX7" fmla="*/ 146329 w 156450"/>
                  <a:gd name="connsiteY7" fmla="*/ 425412 h 425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450" h="425411">
                    <a:moveTo>
                      <a:pt x="146329" y="425412"/>
                    </a:moveTo>
                    <a:cubicBezTo>
                      <a:pt x="142519" y="425412"/>
                      <a:pt x="138709" y="422554"/>
                      <a:pt x="137757" y="418744"/>
                    </a:cubicBezTo>
                    <a:lnTo>
                      <a:pt x="597" y="12979"/>
                    </a:lnTo>
                    <a:cubicBezTo>
                      <a:pt x="-1308" y="8217"/>
                      <a:pt x="1549" y="2502"/>
                      <a:pt x="6312" y="597"/>
                    </a:cubicBezTo>
                    <a:cubicBezTo>
                      <a:pt x="11074" y="-1308"/>
                      <a:pt x="16789" y="1549"/>
                      <a:pt x="18694" y="6312"/>
                    </a:cubicBezTo>
                    <a:lnTo>
                      <a:pt x="155854" y="413029"/>
                    </a:lnTo>
                    <a:cubicBezTo>
                      <a:pt x="157759" y="417792"/>
                      <a:pt x="154902" y="423507"/>
                      <a:pt x="150139" y="425412"/>
                    </a:cubicBezTo>
                    <a:cubicBezTo>
                      <a:pt x="148234" y="425412"/>
                      <a:pt x="147282" y="425412"/>
                      <a:pt x="146329" y="4254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F36D33E3-A2F4-4C8E-ABCC-7822F3986492}"/>
                  </a:ext>
                </a:extLst>
              </p:cNvPr>
              <p:cNvSpPr/>
              <p:nvPr/>
            </p:nvSpPr>
            <p:spPr>
              <a:xfrm>
                <a:off x="5330863" y="1728980"/>
                <a:ext cx="156450" cy="426364"/>
              </a:xfrm>
              <a:custGeom>
                <a:avLst/>
                <a:gdLst>
                  <a:gd name="connsiteX0" fmla="*/ 9169 w 156450"/>
                  <a:gd name="connsiteY0" fmla="*/ 426364 h 426364"/>
                  <a:gd name="connsiteX1" fmla="*/ 6312 w 156450"/>
                  <a:gd name="connsiteY1" fmla="*/ 425412 h 426364"/>
                  <a:gd name="connsiteX2" fmla="*/ 597 w 156450"/>
                  <a:gd name="connsiteY2" fmla="*/ 413029 h 426364"/>
                  <a:gd name="connsiteX3" fmla="*/ 137757 w 156450"/>
                  <a:gd name="connsiteY3" fmla="*/ 6312 h 426364"/>
                  <a:gd name="connsiteX4" fmla="*/ 150139 w 156450"/>
                  <a:gd name="connsiteY4" fmla="*/ 597 h 426364"/>
                  <a:gd name="connsiteX5" fmla="*/ 155854 w 156450"/>
                  <a:gd name="connsiteY5" fmla="*/ 12979 h 426364"/>
                  <a:gd name="connsiteX6" fmla="*/ 17742 w 156450"/>
                  <a:gd name="connsiteY6" fmla="*/ 420649 h 426364"/>
                  <a:gd name="connsiteX7" fmla="*/ 9169 w 156450"/>
                  <a:gd name="connsiteY7" fmla="*/ 426364 h 42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450" h="426364">
                    <a:moveTo>
                      <a:pt x="9169" y="426364"/>
                    </a:moveTo>
                    <a:cubicBezTo>
                      <a:pt x="8217" y="426364"/>
                      <a:pt x="7264" y="426364"/>
                      <a:pt x="6312" y="425412"/>
                    </a:cubicBezTo>
                    <a:cubicBezTo>
                      <a:pt x="1549" y="423507"/>
                      <a:pt x="-1308" y="418744"/>
                      <a:pt x="597" y="413029"/>
                    </a:cubicBezTo>
                    <a:lnTo>
                      <a:pt x="137757" y="6312"/>
                    </a:lnTo>
                    <a:cubicBezTo>
                      <a:pt x="139662" y="1549"/>
                      <a:pt x="144424" y="-1308"/>
                      <a:pt x="150139" y="597"/>
                    </a:cubicBezTo>
                    <a:cubicBezTo>
                      <a:pt x="154902" y="2502"/>
                      <a:pt x="157759" y="7264"/>
                      <a:pt x="155854" y="12979"/>
                    </a:cubicBezTo>
                    <a:lnTo>
                      <a:pt x="17742" y="420649"/>
                    </a:lnTo>
                    <a:cubicBezTo>
                      <a:pt x="16789" y="424459"/>
                      <a:pt x="12979" y="426364"/>
                      <a:pt x="9169" y="4263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D4272ABB-57CD-4A7F-BAD5-6F8B29D72660}"/>
                  </a:ext>
                </a:extLst>
              </p:cNvPr>
              <p:cNvSpPr/>
              <p:nvPr/>
            </p:nvSpPr>
            <p:spPr>
              <a:xfrm>
                <a:off x="5354320" y="2070572"/>
                <a:ext cx="282892" cy="19050"/>
              </a:xfrm>
              <a:custGeom>
                <a:avLst/>
                <a:gdLst>
                  <a:gd name="connsiteX0" fmla="*/ 273368 w 282892"/>
                  <a:gd name="connsiteY0" fmla="*/ 19050 h 19050"/>
                  <a:gd name="connsiteX1" fmla="*/ 9525 w 282892"/>
                  <a:gd name="connsiteY1" fmla="*/ 19050 h 19050"/>
                  <a:gd name="connsiteX2" fmla="*/ 0 w 282892"/>
                  <a:gd name="connsiteY2" fmla="*/ 9525 h 19050"/>
                  <a:gd name="connsiteX3" fmla="*/ 9525 w 282892"/>
                  <a:gd name="connsiteY3" fmla="*/ 0 h 19050"/>
                  <a:gd name="connsiteX4" fmla="*/ 273368 w 282892"/>
                  <a:gd name="connsiteY4" fmla="*/ 0 h 19050"/>
                  <a:gd name="connsiteX5" fmla="*/ 282893 w 282892"/>
                  <a:gd name="connsiteY5" fmla="*/ 9525 h 19050"/>
                  <a:gd name="connsiteX6" fmla="*/ 273368 w 282892"/>
                  <a:gd name="connsiteY6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892" h="19050">
                    <a:moveTo>
                      <a:pt x="273368" y="19050"/>
                    </a:moveTo>
                    <a:lnTo>
                      <a:pt x="9525" y="19050"/>
                    </a:lnTo>
                    <a:cubicBezTo>
                      <a:pt x="3810" y="19050"/>
                      <a:pt x="0" y="15240"/>
                      <a:pt x="0" y="9525"/>
                    </a:cubicBezTo>
                    <a:cubicBezTo>
                      <a:pt x="0" y="3810"/>
                      <a:pt x="3810" y="0"/>
                      <a:pt x="9525" y="0"/>
                    </a:cubicBezTo>
                    <a:lnTo>
                      <a:pt x="273368" y="0"/>
                    </a:lnTo>
                    <a:cubicBezTo>
                      <a:pt x="279082" y="0"/>
                      <a:pt x="282893" y="3810"/>
                      <a:pt x="282893" y="9525"/>
                    </a:cubicBezTo>
                    <a:cubicBezTo>
                      <a:pt x="282893" y="15240"/>
                      <a:pt x="279082" y="19050"/>
                      <a:pt x="273368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2C0C5431-90E8-43F3-A3DC-F92A0F61D50E}"/>
                  </a:ext>
                </a:extLst>
              </p:cNvPr>
              <p:cNvSpPr/>
              <p:nvPr/>
            </p:nvSpPr>
            <p:spPr>
              <a:xfrm>
                <a:off x="5388609" y="1981037"/>
                <a:ext cx="213359" cy="19050"/>
              </a:xfrm>
              <a:custGeom>
                <a:avLst/>
                <a:gdLst>
                  <a:gd name="connsiteX0" fmla="*/ 204788 w 213359"/>
                  <a:gd name="connsiteY0" fmla="*/ 19050 h 19050"/>
                  <a:gd name="connsiteX1" fmla="*/ 9525 w 213359"/>
                  <a:gd name="connsiteY1" fmla="*/ 19050 h 19050"/>
                  <a:gd name="connsiteX2" fmla="*/ 0 w 213359"/>
                  <a:gd name="connsiteY2" fmla="*/ 9525 h 19050"/>
                  <a:gd name="connsiteX3" fmla="*/ 9525 w 213359"/>
                  <a:gd name="connsiteY3" fmla="*/ 0 h 19050"/>
                  <a:gd name="connsiteX4" fmla="*/ 203835 w 213359"/>
                  <a:gd name="connsiteY4" fmla="*/ 0 h 19050"/>
                  <a:gd name="connsiteX5" fmla="*/ 213360 w 213359"/>
                  <a:gd name="connsiteY5" fmla="*/ 9525 h 19050"/>
                  <a:gd name="connsiteX6" fmla="*/ 204788 w 213359"/>
                  <a:gd name="connsiteY6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3359" h="19050">
                    <a:moveTo>
                      <a:pt x="204788" y="19050"/>
                    </a:moveTo>
                    <a:lnTo>
                      <a:pt x="9525" y="19050"/>
                    </a:lnTo>
                    <a:cubicBezTo>
                      <a:pt x="3810" y="19050"/>
                      <a:pt x="0" y="15240"/>
                      <a:pt x="0" y="9525"/>
                    </a:cubicBezTo>
                    <a:cubicBezTo>
                      <a:pt x="0" y="3810"/>
                      <a:pt x="3810" y="0"/>
                      <a:pt x="9525" y="0"/>
                    </a:cubicBezTo>
                    <a:lnTo>
                      <a:pt x="203835" y="0"/>
                    </a:lnTo>
                    <a:cubicBezTo>
                      <a:pt x="209550" y="0"/>
                      <a:pt x="213360" y="3810"/>
                      <a:pt x="213360" y="9525"/>
                    </a:cubicBezTo>
                    <a:cubicBezTo>
                      <a:pt x="213360" y="15240"/>
                      <a:pt x="209550" y="19050"/>
                      <a:pt x="204788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D0FB3C1C-992D-4CB3-A11D-7751B347FDE3}"/>
                  </a:ext>
                </a:extLst>
              </p:cNvPr>
              <p:cNvSpPr/>
              <p:nvPr/>
            </p:nvSpPr>
            <p:spPr>
              <a:xfrm>
                <a:off x="5416232" y="1890549"/>
                <a:ext cx="158114" cy="19050"/>
              </a:xfrm>
              <a:custGeom>
                <a:avLst/>
                <a:gdLst>
                  <a:gd name="connsiteX0" fmla="*/ 148590 w 158114"/>
                  <a:gd name="connsiteY0" fmla="*/ 19050 h 19050"/>
                  <a:gd name="connsiteX1" fmla="*/ 9525 w 158114"/>
                  <a:gd name="connsiteY1" fmla="*/ 19050 h 19050"/>
                  <a:gd name="connsiteX2" fmla="*/ 0 w 158114"/>
                  <a:gd name="connsiteY2" fmla="*/ 9525 h 19050"/>
                  <a:gd name="connsiteX3" fmla="*/ 9525 w 158114"/>
                  <a:gd name="connsiteY3" fmla="*/ 0 h 19050"/>
                  <a:gd name="connsiteX4" fmla="*/ 148590 w 158114"/>
                  <a:gd name="connsiteY4" fmla="*/ 0 h 19050"/>
                  <a:gd name="connsiteX5" fmla="*/ 158115 w 158114"/>
                  <a:gd name="connsiteY5" fmla="*/ 9525 h 19050"/>
                  <a:gd name="connsiteX6" fmla="*/ 148590 w 158114"/>
                  <a:gd name="connsiteY6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114" h="19050">
                    <a:moveTo>
                      <a:pt x="148590" y="19050"/>
                    </a:moveTo>
                    <a:lnTo>
                      <a:pt x="9525" y="19050"/>
                    </a:lnTo>
                    <a:cubicBezTo>
                      <a:pt x="3810" y="19050"/>
                      <a:pt x="0" y="15240"/>
                      <a:pt x="0" y="9525"/>
                    </a:cubicBezTo>
                    <a:cubicBezTo>
                      <a:pt x="0" y="3810"/>
                      <a:pt x="3810" y="0"/>
                      <a:pt x="9525" y="0"/>
                    </a:cubicBezTo>
                    <a:lnTo>
                      <a:pt x="148590" y="0"/>
                    </a:lnTo>
                    <a:cubicBezTo>
                      <a:pt x="154305" y="0"/>
                      <a:pt x="158115" y="3810"/>
                      <a:pt x="158115" y="9525"/>
                    </a:cubicBezTo>
                    <a:cubicBezTo>
                      <a:pt x="158115" y="15240"/>
                      <a:pt x="154305" y="19050"/>
                      <a:pt x="148590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5887F84A-996B-4037-8033-55745D264ECC}"/>
                  </a:ext>
                </a:extLst>
              </p:cNvPr>
              <p:cNvSpPr/>
              <p:nvPr/>
            </p:nvSpPr>
            <p:spPr>
              <a:xfrm>
                <a:off x="5443855" y="1800062"/>
                <a:ext cx="102869" cy="19050"/>
              </a:xfrm>
              <a:custGeom>
                <a:avLst/>
                <a:gdLst>
                  <a:gd name="connsiteX0" fmla="*/ 93345 w 102869"/>
                  <a:gd name="connsiteY0" fmla="*/ 19050 h 19050"/>
                  <a:gd name="connsiteX1" fmla="*/ 9525 w 102869"/>
                  <a:gd name="connsiteY1" fmla="*/ 19050 h 19050"/>
                  <a:gd name="connsiteX2" fmla="*/ 0 w 102869"/>
                  <a:gd name="connsiteY2" fmla="*/ 9525 h 19050"/>
                  <a:gd name="connsiteX3" fmla="*/ 9525 w 102869"/>
                  <a:gd name="connsiteY3" fmla="*/ 0 h 19050"/>
                  <a:gd name="connsiteX4" fmla="*/ 93345 w 102869"/>
                  <a:gd name="connsiteY4" fmla="*/ 0 h 19050"/>
                  <a:gd name="connsiteX5" fmla="*/ 102870 w 102869"/>
                  <a:gd name="connsiteY5" fmla="*/ 9525 h 19050"/>
                  <a:gd name="connsiteX6" fmla="*/ 93345 w 102869"/>
                  <a:gd name="connsiteY6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869" h="19050">
                    <a:moveTo>
                      <a:pt x="93345" y="19050"/>
                    </a:moveTo>
                    <a:lnTo>
                      <a:pt x="9525" y="19050"/>
                    </a:lnTo>
                    <a:cubicBezTo>
                      <a:pt x="3810" y="19050"/>
                      <a:pt x="0" y="15240"/>
                      <a:pt x="0" y="9525"/>
                    </a:cubicBezTo>
                    <a:cubicBezTo>
                      <a:pt x="0" y="3810"/>
                      <a:pt x="3810" y="0"/>
                      <a:pt x="9525" y="0"/>
                    </a:cubicBezTo>
                    <a:lnTo>
                      <a:pt x="93345" y="0"/>
                    </a:lnTo>
                    <a:cubicBezTo>
                      <a:pt x="99060" y="0"/>
                      <a:pt x="102870" y="3810"/>
                      <a:pt x="102870" y="9525"/>
                    </a:cubicBezTo>
                    <a:cubicBezTo>
                      <a:pt x="102870" y="15240"/>
                      <a:pt x="99060" y="19050"/>
                      <a:pt x="9334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FB1A8FB-F976-475D-95F3-0B050C5457C0}"/>
                </a:ext>
              </a:extLst>
            </p:cNvPr>
            <p:cNvSpPr/>
            <p:nvPr/>
          </p:nvSpPr>
          <p:spPr>
            <a:xfrm>
              <a:off x="5433377" y="1628612"/>
              <a:ext cx="123825" cy="123825"/>
            </a:xfrm>
            <a:custGeom>
              <a:avLst/>
              <a:gdLst>
                <a:gd name="connsiteX0" fmla="*/ 61913 w 123825"/>
                <a:gd name="connsiteY0" fmla="*/ 123825 h 123825"/>
                <a:gd name="connsiteX1" fmla="*/ 0 w 123825"/>
                <a:gd name="connsiteY1" fmla="*/ 61913 h 123825"/>
                <a:gd name="connsiteX2" fmla="*/ 61913 w 123825"/>
                <a:gd name="connsiteY2" fmla="*/ 0 h 123825"/>
                <a:gd name="connsiteX3" fmla="*/ 123825 w 123825"/>
                <a:gd name="connsiteY3" fmla="*/ 61913 h 123825"/>
                <a:gd name="connsiteX4" fmla="*/ 61913 w 123825"/>
                <a:gd name="connsiteY4" fmla="*/ 123825 h 123825"/>
                <a:gd name="connsiteX5" fmla="*/ 61913 w 123825"/>
                <a:gd name="connsiteY5" fmla="*/ 19050 h 123825"/>
                <a:gd name="connsiteX6" fmla="*/ 19050 w 123825"/>
                <a:gd name="connsiteY6" fmla="*/ 61913 h 123825"/>
                <a:gd name="connsiteX7" fmla="*/ 61913 w 123825"/>
                <a:gd name="connsiteY7" fmla="*/ 104775 h 123825"/>
                <a:gd name="connsiteX8" fmla="*/ 104775 w 123825"/>
                <a:gd name="connsiteY8" fmla="*/ 61913 h 123825"/>
                <a:gd name="connsiteX9" fmla="*/ 61913 w 123825"/>
                <a:gd name="connsiteY9" fmla="*/ 1905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825" h="123825">
                  <a:moveTo>
                    <a:pt x="61913" y="123825"/>
                  </a:moveTo>
                  <a:cubicBezTo>
                    <a:pt x="27622" y="123825"/>
                    <a:pt x="0" y="96203"/>
                    <a:pt x="0" y="61913"/>
                  </a:cubicBezTo>
                  <a:cubicBezTo>
                    <a:pt x="0" y="27622"/>
                    <a:pt x="27622" y="0"/>
                    <a:pt x="61913" y="0"/>
                  </a:cubicBezTo>
                  <a:cubicBezTo>
                    <a:pt x="96203" y="0"/>
                    <a:pt x="123825" y="27622"/>
                    <a:pt x="123825" y="61913"/>
                  </a:cubicBezTo>
                  <a:cubicBezTo>
                    <a:pt x="123825" y="96203"/>
                    <a:pt x="96203" y="123825"/>
                    <a:pt x="61913" y="123825"/>
                  </a:cubicBezTo>
                  <a:close/>
                  <a:moveTo>
                    <a:pt x="61913" y="19050"/>
                  </a:moveTo>
                  <a:cubicBezTo>
                    <a:pt x="38100" y="19050"/>
                    <a:pt x="19050" y="38100"/>
                    <a:pt x="19050" y="61913"/>
                  </a:cubicBezTo>
                  <a:cubicBezTo>
                    <a:pt x="19050" y="85725"/>
                    <a:pt x="38100" y="104775"/>
                    <a:pt x="61913" y="104775"/>
                  </a:cubicBezTo>
                  <a:cubicBezTo>
                    <a:pt x="85725" y="104775"/>
                    <a:pt x="104775" y="85725"/>
                    <a:pt x="104775" y="61913"/>
                  </a:cubicBezTo>
                  <a:cubicBezTo>
                    <a:pt x="104775" y="39053"/>
                    <a:pt x="85725" y="19050"/>
                    <a:pt x="61913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3" name="Grafika 10">
              <a:extLst>
                <a:ext uri="{FF2B5EF4-FFF2-40B4-BE49-F238E27FC236}">
                  <a16:creationId xmlns:a16="http://schemas.microsoft.com/office/drawing/2014/main" id="{C2DBC446-3DC7-4A6A-ADF0-7A73A7EA4B98}"/>
                </a:ext>
              </a:extLst>
            </p:cNvPr>
            <p:cNvGrpSpPr/>
            <p:nvPr/>
          </p:nvGrpSpPr>
          <p:grpSpPr>
            <a:xfrm>
              <a:off x="5289550" y="1484785"/>
              <a:ext cx="411480" cy="383857"/>
              <a:chOff x="5289550" y="1484785"/>
              <a:chExt cx="411480" cy="383857"/>
            </a:xfrm>
            <a:grpFill/>
          </p:grpSpPr>
          <p:sp>
            <p:nvSpPr>
              <p:cNvPr id="24" name="Dowolny kształt: kształt 23">
                <a:extLst>
                  <a:ext uri="{FF2B5EF4-FFF2-40B4-BE49-F238E27FC236}">
                    <a16:creationId xmlns:a16="http://schemas.microsoft.com/office/drawing/2014/main" id="{6E3EE8A7-7A05-4C87-8560-27F5E968026C}"/>
                  </a:ext>
                </a:extLst>
              </p:cNvPr>
              <p:cNvSpPr/>
              <p:nvPr/>
            </p:nvSpPr>
            <p:spPr>
              <a:xfrm>
                <a:off x="5361939" y="1556222"/>
                <a:ext cx="268604" cy="240982"/>
              </a:xfrm>
              <a:custGeom>
                <a:avLst/>
                <a:gdLst>
                  <a:gd name="connsiteX0" fmla="*/ 212408 w 268604"/>
                  <a:gd name="connsiteY0" fmla="*/ 240983 h 240982"/>
                  <a:gd name="connsiteX1" fmla="*/ 204788 w 268604"/>
                  <a:gd name="connsiteY1" fmla="*/ 237173 h 240982"/>
                  <a:gd name="connsiteX2" fmla="*/ 205740 w 268604"/>
                  <a:gd name="connsiteY2" fmla="*/ 223838 h 240982"/>
                  <a:gd name="connsiteX3" fmla="*/ 248603 w 268604"/>
                  <a:gd name="connsiteY3" fmla="*/ 134303 h 240982"/>
                  <a:gd name="connsiteX4" fmla="*/ 133350 w 268604"/>
                  <a:gd name="connsiteY4" fmla="*/ 19050 h 240982"/>
                  <a:gd name="connsiteX5" fmla="*/ 19050 w 268604"/>
                  <a:gd name="connsiteY5" fmla="*/ 134303 h 240982"/>
                  <a:gd name="connsiteX6" fmla="*/ 61913 w 268604"/>
                  <a:gd name="connsiteY6" fmla="*/ 223838 h 240982"/>
                  <a:gd name="connsiteX7" fmla="*/ 62865 w 268604"/>
                  <a:gd name="connsiteY7" fmla="*/ 237173 h 240982"/>
                  <a:gd name="connsiteX8" fmla="*/ 49530 w 268604"/>
                  <a:gd name="connsiteY8" fmla="*/ 238125 h 240982"/>
                  <a:gd name="connsiteX9" fmla="*/ 0 w 268604"/>
                  <a:gd name="connsiteY9" fmla="*/ 134303 h 240982"/>
                  <a:gd name="connsiteX10" fmla="*/ 134303 w 268604"/>
                  <a:gd name="connsiteY10" fmla="*/ 0 h 240982"/>
                  <a:gd name="connsiteX11" fmla="*/ 268605 w 268604"/>
                  <a:gd name="connsiteY11" fmla="*/ 134303 h 240982"/>
                  <a:gd name="connsiteX12" fmla="*/ 219075 w 268604"/>
                  <a:gd name="connsiteY12" fmla="*/ 238125 h 240982"/>
                  <a:gd name="connsiteX13" fmla="*/ 212408 w 268604"/>
                  <a:gd name="connsiteY13" fmla="*/ 240983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8604" h="240982">
                    <a:moveTo>
                      <a:pt x="212408" y="240983"/>
                    </a:moveTo>
                    <a:cubicBezTo>
                      <a:pt x="209550" y="240983"/>
                      <a:pt x="206693" y="240030"/>
                      <a:pt x="204788" y="237173"/>
                    </a:cubicBezTo>
                    <a:cubicBezTo>
                      <a:pt x="201930" y="233363"/>
                      <a:pt x="201930" y="226695"/>
                      <a:pt x="205740" y="223838"/>
                    </a:cubicBezTo>
                    <a:cubicBezTo>
                      <a:pt x="233362" y="201930"/>
                      <a:pt x="248603" y="169545"/>
                      <a:pt x="248603" y="134303"/>
                    </a:cubicBezTo>
                    <a:cubicBezTo>
                      <a:pt x="248603" y="70485"/>
                      <a:pt x="197168" y="19050"/>
                      <a:pt x="133350" y="19050"/>
                    </a:cubicBezTo>
                    <a:cubicBezTo>
                      <a:pt x="69533" y="19050"/>
                      <a:pt x="19050" y="71438"/>
                      <a:pt x="19050" y="134303"/>
                    </a:cubicBezTo>
                    <a:cubicBezTo>
                      <a:pt x="19050" y="169545"/>
                      <a:pt x="34290" y="201930"/>
                      <a:pt x="61913" y="223838"/>
                    </a:cubicBezTo>
                    <a:cubicBezTo>
                      <a:pt x="65723" y="226695"/>
                      <a:pt x="66675" y="233363"/>
                      <a:pt x="62865" y="237173"/>
                    </a:cubicBezTo>
                    <a:cubicBezTo>
                      <a:pt x="60007" y="240983"/>
                      <a:pt x="53340" y="241935"/>
                      <a:pt x="49530" y="238125"/>
                    </a:cubicBezTo>
                    <a:cubicBezTo>
                      <a:pt x="18098" y="212408"/>
                      <a:pt x="0" y="174308"/>
                      <a:pt x="0" y="134303"/>
                    </a:cubicBezTo>
                    <a:cubicBezTo>
                      <a:pt x="0" y="60008"/>
                      <a:pt x="60007" y="0"/>
                      <a:pt x="134303" y="0"/>
                    </a:cubicBezTo>
                    <a:cubicBezTo>
                      <a:pt x="208598" y="0"/>
                      <a:pt x="268605" y="60008"/>
                      <a:pt x="268605" y="134303"/>
                    </a:cubicBezTo>
                    <a:cubicBezTo>
                      <a:pt x="268605" y="175260"/>
                      <a:pt x="250508" y="213360"/>
                      <a:pt x="219075" y="238125"/>
                    </a:cubicBezTo>
                    <a:cubicBezTo>
                      <a:pt x="216218" y="240030"/>
                      <a:pt x="214313" y="240983"/>
                      <a:pt x="212408" y="240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5" name="Dowolny kształt: kształt 24">
                <a:extLst>
                  <a:ext uri="{FF2B5EF4-FFF2-40B4-BE49-F238E27FC236}">
                    <a16:creationId xmlns:a16="http://schemas.microsoft.com/office/drawing/2014/main" id="{BD049924-AEC7-485A-BA51-FA6B45893255}"/>
                  </a:ext>
                </a:extLst>
              </p:cNvPr>
              <p:cNvSpPr/>
              <p:nvPr/>
            </p:nvSpPr>
            <p:spPr>
              <a:xfrm>
                <a:off x="5289550" y="1484785"/>
                <a:ext cx="411480" cy="383857"/>
              </a:xfrm>
              <a:custGeom>
                <a:avLst/>
                <a:gdLst>
                  <a:gd name="connsiteX0" fmla="*/ 308610 w 411480"/>
                  <a:gd name="connsiteY0" fmla="*/ 383858 h 383857"/>
                  <a:gd name="connsiteX1" fmla="*/ 300038 w 411480"/>
                  <a:gd name="connsiteY1" fmla="*/ 379095 h 383857"/>
                  <a:gd name="connsiteX2" fmla="*/ 302895 w 411480"/>
                  <a:gd name="connsiteY2" fmla="*/ 365760 h 383857"/>
                  <a:gd name="connsiteX3" fmla="*/ 392430 w 411480"/>
                  <a:gd name="connsiteY3" fmla="*/ 205740 h 383857"/>
                  <a:gd name="connsiteX4" fmla="*/ 205740 w 411480"/>
                  <a:gd name="connsiteY4" fmla="*/ 19050 h 383857"/>
                  <a:gd name="connsiteX5" fmla="*/ 19050 w 411480"/>
                  <a:gd name="connsiteY5" fmla="*/ 205740 h 383857"/>
                  <a:gd name="connsiteX6" fmla="*/ 108585 w 411480"/>
                  <a:gd name="connsiteY6" fmla="*/ 365760 h 383857"/>
                  <a:gd name="connsiteX7" fmla="*/ 111443 w 411480"/>
                  <a:gd name="connsiteY7" fmla="*/ 379095 h 383857"/>
                  <a:gd name="connsiteX8" fmla="*/ 98108 w 411480"/>
                  <a:gd name="connsiteY8" fmla="*/ 381953 h 383857"/>
                  <a:gd name="connsiteX9" fmla="*/ 0 w 411480"/>
                  <a:gd name="connsiteY9" fmla="*/ 205740 h 383857"/>
                  <a:gd name="connsiteX10" fmla="*/ 205740 w 411480"/>
                  <a:gd name="connsiteY10" fmla="*/ 0 h 383857"/>
                  <a:gd name="connsiteX11" fmla="*/ 411480 w 411480"/>
                  <a:gd name="connsiteY11" fmla="*/ 205740 h 383857"/>
                  <a:gd name="connsiteX12" fmla="*/ 312420 w 411480"/>
                  <a:gd name="connsiteY12" fmla="*/ 381953 h 383857"/>
                  <a:gd name="connsiteX13" fmla="*/ 308610 w 411480"/>
                  <a:gd name="connsiteY13" fmla="*/ 383858 h 383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1480" h="383857">
                    <a:moveTo>
                      <a:pt x="308610" y="383858"/>
                    </a:moveTo>
                    <a:cubicBezTo>
                      <a:pt x="305753" y="383858"/>
                      <a:pt x="301943" y="381953"/>
                      <a:pt x="300038" y="379095"/>
                    </a:cubicBezTo>
                    <a:cubicBezTo>
                      <a:pt x="297180" y="374333"/>
                      <a:pt x="299085" y="368618"/>
                      <a:pt x="302895" y="365760"/>
                    </a:cubicBezTo>
                    <a:cubicBezTo>
                      <a:pt x="359093" y="331470"/>
                      <a:pt x="392430" y="271463"/>
                      <a:pt x="392430" y="205740"/>
                    </a:cubicBezTo>
                    <a:cubicBezTo>
                      <a:pt x="393383" y="102870"/>
                      <a:pt x="309563" y="19050"/>
                      <a:pt x="205740" y="19050"/>
                    </a:cubicBezTo>
                    <a:cubicBezTo>
                      <a:pt x="101918" y="19050"/>
                      <a:pt x="19050" y="102870"/>
                      <a:pt x="19050" y="205740"/>
                    </a:cubicBezTo>
                    <a:cubicBezTo>
                      <a:pt x="19050" y="271463"/>
                      <a:pt x="52388" y="331470"/>
                      <a:pt x="108585" y="365760"/>
                    </a:cubicBezTo>
                    <a:cubicBezTo>
                      <a:pt x="113348" y="368618"/>
                      <a:pt x="114300" y="374333"/>
                      <a:pt x="111443" y="379095"/>
                    </a:cubicBezTo>
                    <a:cubicBezTo>
                      <a:pt x="108585" y="383858"/>
                      <a:pt x="102870" y="384810"/>
                      <a:pt x="98108" y="381953"/>
                    </a:cubicBezTo>
                    <a:cubicBezTo>
                      <a:pt x="37148" y="344805"/>
                      <a:pt x="0" y="279083"/>
                      <a:pt x="0" y="205740"/>
                    </a:cubicBezTo>
                    <a:cubicBezTo>
                      <a:pt x="0" y="92393"/>
                      <a:pt x="92393" y="0"/>
                      <a:pt x="205740" y="0"/>
                    </a:cubicBezTo>
                    <a:cubicBezTo>
                      <a:pt x="319088" y="0"/>
                      <a:pt x="411480" y="92393"/>
                      <a:pt x="411480" y="205740"/>
                    </a:cubicBezTo>
                    <a:cubicBezTo>
                      <a:pt x="411480" y="278130"/>
                      <a:pt x="374333" y="343853"/>
                      <a:pt x="312420" y="381953"/>
                    </a:cubicBezTo>
                    <a:cubicBezTo>
                      <a:pt x="311468" y="382905"/>
                      <a:pt x="309563" y="383858"/>
                      <a:pt x="308610" y="3838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6" name="Dowolny kształt: kształt 25">
                <a:extLst>
                  <a:ext uri="{FF2B5EF4-FFF2-40B4-BE49-F238E27FC236}">
                    <a16:creationId xmlns:a16="http://schemas.microsoft.com/office/drawing/2014/main" id="{9677B63C-42D4-49DE-A35F-0A09066FF247}"/>
                  </a:ext>
                </a:extLst>
              </p:cNvPr>
              <p:cNvSpPr/>
              <p:nvPr/>
            </p:nvSpPr>
            <p:spPr>
              <a:xfrm>
                <a:off x="5361939" y="1556222"/>
                <a:ext cx="268604" cy="240982"/>
              </a:xfrm>
              <a:custGeom>
                <a:avLst/>
                <a:gdLst>
                  <a:gd name="connsiteX0" fmla="*/ 212408 w 268604"/>
                  <a:gd name="connsiteY0" fmla="*/ 240983 h 240982"/>
                  <a:gd name="connsiteX1" fmla="*/ 204788 w 268604"/>
                  <a:gd name="connsiteY1" fmla="*/ 237173 h 240982"/>
                  <a:gd name="connsiteX2" fmla="*/ 205740 w 268604"/>
                  <a:gd name="connsiteY2" fmla="*/ 223838 h 240982"/>
                  <a:gd name="connsiteX3" fmla="*/ 248603 w 268604"/>
                  <a:gd name="connsiteY3" fmla="*/ 134303 h 240982"/>
                  <a:gd name="connsiteX4" fmla="*/ 133350 w 268604"/>
                  <a:gd name="connsiteY4" fmla="*/ 19050 h 240982"/>
                  <a:gd name="connsiteX5" fmla="*/ 19050 w 268604"/>
                  <a:gd name="connsiteY5" fmla="*/ 134303 h 240982"/>
                  <a:gd name="connsiteX6" fmla="*/ 61913 w 268604"/>
                  <a:gd name="connsiteY6" fmla="*/ 223838 h 240982"/>
                  <a:gd name="connsiteX7" fmla="*/ 62865 w 268604"/>
                  <a:gd name="connsiteY7" fmla="*/ 237173 h 240982"/>
                  <a:gd name="connsiteX8" fmla="*/ 49530 w 268604"/>
                  <a:gd name="connsiteY8" fmla="*/ 238125 h 240982"/>
                  <a:gd name="connsiteX9" fmla="*/ 0 w 268604"/>
                  <a:gd name="connsiteY9" fmla="*/ 134303 h 240982"/>
                  <a:gd name="connsiteX10" fmla="*/ 134303 w 268604"/>
                  <a:gd name="connsiteY10" fmla="*/ 0 h 240982"/>
                  <a:gd name="connsiteX11" fmla="*/ 268605 w 268604"/>
                  <a:gd name="connsiteY11" fmla="*/ 134303 h 240982"/>
                  <a:gd name="connsiteX12" fmla="*/ 219075 w 268604"/>
                  <a:gd name="connsiteY12" fmla="*/ 238125 h 240982"/>
                  <a:gd name="connsiteX13" fmla="*/ 212408 w 268604"/>
                  <a:gd name="connsiteY13" fmla="*/ 240983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8604" h="240982">
                    <a:moveTo>
                      <a:pt x="212408" y="240983"/>
                    </a:moveTo>
                    <a:cubicBezTo>
                      <a:pt x="209550" y="240983"/>
                      <a:pt x="206693" y="240030"/>
                      <a:pt x="204788" y="237173"/>
                    </a:cubicBezTo>
                    <a:cubicBezTo>
                      <a:pt x="201930" y="233363"/>
                      <a:pt x="201930" y="226695"/>
                      <a:pt x="205740" y="223838"/>
                    </a:cubicBezTo>
                    <a:cubicBezTo>
                      <a:pt x="233362" y="201930"/>
                      <a:pt x="248603" y="169545"/>
                      <a:pt x="248603" y="134303"/>
                    </a:cubicBezTo>
                    <a:cubicBezTo>
                      <a:pt x="248603" y="70485"/>
                      <a:pt x="197168" y="19050"/>
                      <a:pt x="133350" y="19050"/>
                    </a:cubicBezTo>
                    <a:cubicBezTo>
                      <a:pt x="69533" y="19050"/>
                      <a:pt x="19050" y="71438"/>
                      <a:pt x="19050" y="134303"/>
                    </a:cubicBezTo>
                    <a:cubicBezTo>
                      <a:pt x="19050" y="169545"/>
                      <a:pt x="34290" y="201930"/>
                      <a:pt x="61913" y="223838"/>
                    </a:cubicBezTo>
                    <a:cubicBezTo>
                      <a:pt x="65723" y="226695"/>
                      <a:pt x="66675" y="233363"/>
                      <a:pt x="62865" y="237173"/>
                    </a:cubicBezTo>
                    <a:cubicBezTo>
                      <a:pt x="60007" y="240983"/>
                      <a:pt x="53340" y="241935"/>
                      <a:pt x="49530" y="238125"/>
                    </a:cubicBezTo>
                    <a:cubicBezTo>
                      <a:pt x="18098" y="212408"/>
                      <a:pt x="0" y="174308"/>
                      <a:pt x="0" y="134303"/>
                    </a:cubicBezTo>
                    <a:cubicBezTo>
                      <a:pt x="0" y="60008"/>
                      <a:pt x="60007" y="0"/>
                      <a:pt x="134303" y="0"/>
                    </a:cubicBezTo>
                    <a:cubicBezTo>
                      <a:pt x="208598" y="0"/>
                      <a:pt x="268605" y="60008"/>
                      <a:pt x="268605" y="134303"/>
                    </a:cubicBezTo>
                    <a:cubicBezTo>
                      <a:pt x="268605" y="175260"/>
                      <a:pt x="250508" y="213360"/>
                      <a:pt x="219075" y="238125"/>
                    </a:cubicBezTo>
                    <a:cubicBezTo>
                      <a:pt x="216218" y="240030"/>
                      <a:pt x="214313" y="240983"/>
                      <a:pt x="212408" y="240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29" name="Grafika 27">
            <a:extLst>
              <a:ext uri="{FF2B5EF4-FFF2-40B4-BE49-F238E27FC236}">
                <a16:creationId xmlns:a16="http://schemas.microsoft.com/office/drawing/2014/main" id="{65272415-971D-4CBD-92BD-7BB5A094E48B}"/>
              </a:ext>
            </a:extLst>
          </p:cNvPr>
          <p:cNvGrpSpPr/>
          <p:nvPr/>
        </p:nvGrpSpPr>
        <p:grpSpPr>
          <a:xfrm>
            <a:off x="5307221" y="3029488"/>
            <a:ext cx="561034" cy="332913"/>
            <a:chOff x="5212029" y="2420888"/>
            <a:chExt cx="588183" cy="349023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grpSp>
          <p:nvGrpSpPr>
            <p:cNvPr id="30" name="Grafika 27">
              <a:extLst>
                <a:ext uri="{FF2B5EF4-FFF2-40B4-BE49-F238E27FC236}">
                  <a16:creationId xmlns:a16="http://schemas.microsoft.com/office/drawing/2014/main" id="{65272415-971D-4CBD-92BD-7BB5A094E48B}"/>
                </a:ext>
              </a:extLst>
            </p:cNvPr>
            <p:cNvGrpSpPr/>
            <p:nvPr/>
          </p:nvGrpSpPr>
          <p:grpSpPr>
            <a:xfrm>
              <a:off x="5379440" y="2550183"/>
              <a:ext cx="420771" cy="219728"/>
              <a:chOff x="5379440" y="2550183"/>
              <a:chExt cx="420771" cy="219728"/>
            </a:xfrm>
            <a:grpFill/>
          </p:grpSpPr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B9177088-4D35-442E-9B7C-46C75D7A7F16}"/>
                  </a:ext>
                </a:extLst>
              </p:cNvPr>
              <p:cNvSpPr/>
              <p:nvPr/>
            </p:nvSpPr>
            <p:spPr>
              <a:xfrm>
                <a:off x="5505747" y="2550183"/>
                <a:ext cx="294465" cy="211506"/>
              </a:xfrm>
              <a:custGeom>
                <a:avLst/>
                <a:gdLst>
                  <a:gd name="connsiteX0" fmla="*/ 286992 w 294465"/>
                  <a:gd name="connsiteY0" fmla="*/ 211507 h 211506"/>
                  <a:gd name="connsiteX1" fmla="*/ 279518 w 294465"/>
                  <a:gd name="connsiteY1" fmla="*/ 204033 h 211506"/>
                  <a:gd name="connsiteX2" fmla="*/ 279518 w 294465"/>
                  <a:gd name="connsiteY2" fmla="*/ 14947 h 211506"/>
                  <a:gd name="connsiteX3" fmla="*/ 7474 w 294465"/>
                  <a:gd name="connsiteY3" fmla="*/ 14947 h 211506"/>
                  <a:gd name="connsiteX4" fmla="*/ 0 w 294465"/>
                  <a:gd name="connsiteY4" fmla="*/ 7474 h 211506"/>
                  <a:gd name="connsiteX5" fmla="*/ 7474 w 294465"/>
                  <a:gd name="connsiteY5" fmla="*/ 0 h 211506"/>
                  <a:gd name="connsiteX6" fmla="*/ 286992 w 294465"/>
                  <a:gd name="connsiteY6" fmla="*/ 0 h 211506"/>
                  <a:gd name="connsiteX7" fmla="*/ 294466 w 294465"/>
                  <a:gd name="connsiteY7" fmla="*/ 7474 h 211506"/>
                  <a:gd name="connsiteX8" fmla="*/ 294466 w 294465"/>
                  <a:gd name="connsiteY8" fmla="*/ 204033 h 211506"/>
                  <a:gd name="connsiteX9" fmla="*/ 286992 w 294465"/>
                  <a:gd name="connsiteY9" fmla="*/ 211507 h 211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4465" h="211506">
                    <a:moveTo>
                      <a:pt x="286992" y="211507"/>
                    </a:moveTo>
                    <a:cubicBezTo>
                      <a:pt x="282508" y="211507"/>
                      <a:pt x="279518" y="208517"/>
                      <a:pt x="279518" y="204033"/>
                    </a:cubicBezTo>
                    <a:lnTo>
                      <a:pt x="279518" y="14947"/>
                    </a:lnTo>
                    <a:lnTo>
                      <a:pt x="7474" y="14947"/>
                    </a:lnTo>
                    <a:cubicBezTo>
                      <a:pt x="2990" y="14947"/>
                      <a:pt x="0" y="11958"/>
                      <a:pt x="0" y="7474"/>
                    </a:cubicBezTo>
                    <a:cubicBezTo>
                      <a:pt x="0" y="2990"/>
                      <a:pt x="2990" y="0"/>
                      <a:pt x="7474" y="0"/>
                    </a:cubicBezTo>
                    <a:lnTo>
                      <a:pt x="286992" y="0"/>
                    </a:lnTo>
                    <a:cubicBezTo>
                      <a:pt x="291476" y="0"/>
                      <a:pt x="294466" y="2990"/>
                      <a:pt x="294466" y="7474"/>
                    </a:cubicBezTo>
                    <a:lnTo>
                      <a:pt x="294466" y="204033"/>
                    </a:lnTo>
                    <a:cubicBezTo>
                      <a:pt x="294466" y="207770"/>
                      <a:pt x="290729" y="211507"/>
                      <a:pt x="286992" y="211507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109C375B-1940-4B69-845B-A69F03D61D89}"/>
                  </a:ext>
                </a:extLst>
              </p:cNvPr>
              <p:cNvSpPr/>
              <p:nvPr/>
            </p:nvSpPr>
            <p:spPr>
              <a:xfrm>
                <a:off x="5379440" y="2571110"/>
                <a:ext cx="420771" cy="198801"/>
              </a:xfrm>
              <a:custGeom>
                <a:avLst/>
                <a:gdLst>
                  <a:gd name="connsiteX0" fmla="*/ 413298 w 420771"/>
                  <a:gd name="connsiteY0" fmla="*/ 198802 h 198801"/>
                  <a:gd name="connsiteX1" fmla="*/ 7474 w 420771"/>
                  <a:gd name="connsiteY1" fmla="*/ 198802 h 198801"/>
                  <a:gd name="connsiteX2" fmla="*/ 0 w 420771"/>
                  <a:gd name="connsiteY2" fmla="*/ 191328 h 198801"/>
                  <a:gd name="connsiteX3" fmla="*/ 0 w 420771"/>
                  <a:gd name="connsiteY3" fmla="*/ 7474 h 198801"/>
                  <a:gd name="connsiteX4" fmla="*/ 7474 w 420771"/>
                  <a:gd name="connsiteY4" fmla="*/ 0 h 198801"/>
                  <a:gd name="connsiteX5" fmla="*/ 14947 w 420771"/>
                  <a:gd name="connsiteY5" fmla="*/ 7474 h 198801"/>
                  <a:gd name="connsiteX6" fmla="*/ 14947 w 420771"/>
                  <a:gd name="connsiteY6" fmla="*/ 183854 h 198801"/>
                  <a:gd name="connsiteX7" fmla="*/ 413298 w 420771"/>
                  <a:gd name="connsiteY7" fmla="*/ 183854 h 198801"/>
                  <a:gd name="connsiteX8" fmla="*/ 420772 w 420771"/>
                  <a:gd name="connsiteY8" fmla="*/ 191328 h 198801"/>
                  <a:gd name="connsiteX9" fmla="*/ 413298 w 420771"/>
                  <a:gd name="connsiteY9" fmla="*/ 198802 h 1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771" h="198801">
                    <a:moveTo>
                      <a:pt x="413298" y="198802"/>
                    </a:moveTo>
                    <a:lnTo>
                      <a:pt x="7474" y="198802"/>
                    </a:lnTo>
                    <a:cubicBezTo>
                      <a:pt x="2989" y="198802"/>
                      <a:pt x="0" y="195812"/>
                      <a:pt x="0" y="191328"/>
                    </a:cubicBezTo>
                    <a:lnTo>
                      <a:pt x="0" y="7474"/>
                    </a:lnTo>
                    <a:cubicBezTo>
                      <a:pt x="0" y="2989"/>
                      <a:pt x="2989" y="0"/>
                      <a:pt x="7474" y="0"/>
                    </a:cubicBezTo>
                    <a:cubicBezTo>
                      <a:pt x="11958" y="0"/>
                      <a:pt x="14947" y="2989"/>
                      <a:pt x="14947" y="7474"/>
                    </a:cubicBezTo>
                    <a:lnTo>
                      <a:pt x="14947" y="183854"/>
                    </a:lnTo>
                    <a:lnTo>
                      <a:pt x="413298" y="183854"/>
                    </a:lnTo>
                    <a:cubicBezTo>
                      <a:pt x="417782" y="183854"/>
                      <a:pt x="420772" y="186844"/>
                      <a:pt x="420772" y="191328"/>
                    </a:cubicBezTo>
                    <a:cubicBezTo>
                      <a:pt x="420772" y="195812"/>
                      <a:pt x="417035" y="198802"/>
                      <a:pt x="413298" y="198802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E638CF0B-329A-4B5B-8CE3-8F336AB6AB7D}"/>
                  </a:ext>
                </a:extLst>
              </p:cNvPr>
              <p:cNvSpPr/>
              <p:nvPr/>
            </p:nvSpPr>
            <p:spPr>
              <a:xfrm>
                <a:off x="5533400" y="2604742"/>
                <a:ext cx="112106" cy="112106"/>
              </a:xfrm>
              <a:custGeom>
                <a:avLst/>
                <a:gdLst>
                  <a:gd name="connsiteX0" fmla="*/ 56053 w 112106"/>
                  <a:gd name="connsiteY0" fmla="*/ 112106 h 112106"/>
                  <a:gd name="connsiteX1" fmla="*/ 0 w 112106"/>
                  <a:gd name="connsiteY1" fmla="*/ 56053 h 112106"/>
                  <a:gd name="connsiteX2" fmla="*/ 56053 w 112106"/>
                  <a:gd name="connsiteY2" fmla="*/ 0 h 112106"/>
                  <a:gd name="connsiteX3" fmla="*/ 112106 w 112106"/>
                  <a:gd name="connsiteY3" fmla="*/ 56053 h 112106"/>
                  <a:gd name="connsiteX4" fmla="*/ 56053 w 112106"/>
                  <a:gd name="connsiteY4" fmla="*/ 112106 h 112106"/>
                  <a:gd name="connsiteX5" fmla="*/ 56053 w 112106"/>
                  <a:gd name="connsiteY5" fmla="*/ 14200 h 112106"/>
                  <a:gd name="connsiteX6" fmla="*/ 14947 w 112106"/>
                  <a:gd name="connsiteY6" fmla="*/ 55306 h 112106"/>
                  <a:gd name="connsiteX7" fmla="*/ 56053 w 112106"/>
                  <a:gd name="connsiteY7" fmla="*/ 96411 h 112106"/>
                  <a:gd name="connsiteX8" fmla="*/ 97159 w 112106"/>
                  <a:gd name="connsiteY8" fmla="*/ 55306 h 112106"/>
                  <a:gd name="connsiteX9" fmla="*/ 56053 w 112106"/>
                  <a:gd name="connsiteY9" fmla="*/ 14200 h 11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106" h="112106">
                    <a:moveTo>
                      <a:pt x="56053" y="112106"/>
                    </a:moveTo>
                    <a:cubicBezTo>
                      <a:pt x="24663" y="112106"/>
                      <a:pt x="0" y="86695"/>
                      <a:pt x="0" y="56053"/>
                    </a:cubicBezTo>
                    <a:cubicBezTo>
                      <a:pt x="0" y="25411"/>
                      <a:pt x="25411" y="0"/>
                      <a:pt x="56053" y="0"/>
                    </a:cubicBezTo>
                    <a:cubicBezTo>
                      <a:pt x="87443" y="0"/>
                      <a:pt x="112106" y="25411"/>
                      <a:pt x="112106" y="56053"/>
                    </a:cubicBezTo>
                    <a:cubicBezTo>
                      <a:pt x="112106" y="86695"/>
                      <a:pt x="87443" y="112106"/>
                      <a:pt x="56053" y="112106"/>
                    </a:cubicBezTo>
                    <a:close/>
                    <a:moveTo>
                      <a:pt x="56053" y="14200"/>
                    </a:moveTo>
                    <a:cubicBezTo>
                      <a:pt x="33632" y="14200"/>
                      <a:pt x="14947" y="32884"/>
                      <a:pt x="14947" y="55306"/>
                    </a:cubicBezTo>
                    <a:cubicBezTo>
                      <a:pt x="14947" y="77727"/>
                      <a:pt x="33632" y="96411"/>
                      <a:pt x="56053" y="96411"/>
                    </a:cubicBezTo>
                    <a:cubicBezTo>
                      <a:pt x="78474" y="96411"/>
                      <a:pt x="97159" y="78474"/>
                      <a:pt x="97159" y="55306"/>
                    </a:cubicBezTo>
                    <a:cubicBezTo>
                      <a:pt x="97159" y="32137"/>
                      <a:pt x="79222" y="14200"/>
                      <a:pt x="56053" y="14200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4" name="Grafika 27">
              <a:extLst>
                <a:ext uri="{FF2B5EF4-FFF2-40B4-BE49-F238E27FC236}">
                  <a16:creationId xmlns:a16="http://schemas.microsoft.com/office/drawing/2014/main" id="{65272415-971D-4CBD-92BD-7BB5A094E48B}"/>
                </a:ext>
              </a:extLst>
            </p:cNvPr>
            <p:cNvGrpSpPr/>
            <p:nvPr/>
          </p:nvGrpSpPr>
          <p:grpSpPr>
            <a:xfrm>
              <a:off x="5212029" y="2420888"/>
              <a:ext cx="388634" cy="204780"/>
              <a:chOff x="5212029" y="2420888"/>
              <a:chExt cx="388634" cy="204780"/>
            </a:xfrm>
            <a:grpFill/>
          </p:grpSpPr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43243BB7-0405-484E-B485-A9F0D14E6019}"/>
                  </a:ext>
                </a:extLst>
              </p:cNvPr>
              <p:cNvSpPr/>
              <p:nvPr/>
            </p:nvSpPr>
            <p:spPr>
              <a:xfrm>
                <a:off x="5212029" y="2580826"/>
                <a:ext cx="173390" cy="44842"/>
              </a:xfrm>
              <a:custGeom>
                <a:avLst/>
                <a:gdLst>
                  <a:gd name="connsiteX0" fmla="*/ 166665 w 173390"/>
                  <a:gd name="connsiteY0" fmla="*/ 44842 h 44842"/>
                  <a:gd name="connsiteX1" fmla="*/ 161433 w 173390"/>
                  <a:gd name="connsiteY1" fmla="*/ 44842 h 44842"/>
                  <a:gd name="connsiteX2" fmla="*/ 86695 w 173390"/>
                  <a:gd name="connsiteY2" fmla="*/ 14947 h 44842"/>
                  <a:gd name="connsiteX3" fmla="*/ 7474 w 173390"/>
                  <a:gd name="connsiteY3" fmla="*/ 14947 h 44842"/>
                  <a:gd name="connsiteX4" fmla="*/ 0 w 173390"/>
                  <a:gd name="connsiteY4" fmla="*/ 7474 h 44842"/>
                  <a:gd name="connsiteX5" fmla="*/ 7474 w 173390"/>
                  <a:gd name="connsiteY5" fmla="*/ 0 h 44842"/>
                  <a:gd name="connsiteX6" fmla="*/ 88938 w 173390"/>
                  <a:gd name="connsiteY6" fmla="*/ 0 h 44842"/>
                  <a:gd name="connsiteX7" fmla="*/ 94169 w 173390"/>
                  <a:gd name="connsiteY7" fmla="*/ 2242 h 44842"/>
                  <a:gd name="connsiteX8" fmla="*/ 160686 w 173390"/>
                  <a:gd name="connsiteY8" fmla="*/ 29895 h 44842"/>
                  <a:gd name="connsiteX9" fmla="*/ 165917 w 173390"/>
                  <a:gd name="connsiteY9" fmla="*/ 29895 h 44842"/>
                  <a:gd name="connsiteX10" fmla="*/ 173391 w 173390"/>
                  <a:gd name="connsiteY10" fmla="*/ 37369 h 44842"/>
                  <a:gd name="connsiteX11" fmla="*/ 166665 w 173390"/>
                  <a:gd name="connsiteY11" fmla="*/ 44842 h 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3390" h="44842">
                    <a:moveTo>
                      <a:pt x="166665" y="44842"/>
                    </a:moveTo>
                    <a:lnTo>
                      <a:pt x="161433" y="44842"/>
                    </a:lnTo>
                    <a:cubicBezTo>
                      <a:pt x="133033" y="44842"/>
                      <a:pt x="106875" y="34379"/>
                      <a:pt x="86695" y="14947"/>
                    </a:cubicBezTo>
                    <a:lnTo>
                      <a:pt x="7474" y="14947"/>
                    </a:lnTo>
                    <a:cubicBezTo>
                      <a:pt x="2989" y="14947"/>
                      <a:pt x="0" y="11958"/>
                      <a:pt x="0" y="7474"/>
                    </a:cubicBezTo>
                    <a:cubicBezTo>
                      <a:pt x="0" y="2989"/>
                      <a:pt x="2989" y="0"/>
                      <a:pt x="7474" y="0"/>
                    </a:cubicBezTo>
                    <a:lnTo>
                      <a:pt x="88938" y="0"/>
                    </a:lnTo>
                    <a:cubicBezTo>
                      <a:pt x="91180" y="0"/>
                      <a:pt x="92674" y="747"/>
                      <a:pt x="94169" y="2242"/>
                    </a:cubicBezTo>
                    <a:cubicBezTo>
                      <a:pt x="112106" y="20179"/>
                      <a:pt x="135275" y="29895"/>
                      <a:pt x="160686" y="29895"/>
                    </a:cubicBezTo>
                    <a:lnTo>
                      <a:pt x="165917" y="29895"/>
                    </a:lnTo>
                    <a:cubicBezTo>
                      <a:pt x="170401" y="29895"/>
                      <a:pt x="173391" y="32884"/>
                      <a:pt x="173391" y="37369"/>
                    </a:cubicBezTo>
                    <a:cubicBezTo>
                      <a:pt x="173391" y="41853"/>
                      <a:pt x="170401" y="44842"/>
                      <a:pt x="166665" y="44842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1AC8EB56-8465-4226-AAF7-8D4F4A036FEA}"/>
                  </a:ext>
                </a:extLst>
              </p:cNvPr>
              <p:cNvSpPr/>
              <p:nvPr/>
            </p:nvSpPr>
            <p:spPr>
              <a:xfrm>
                <a:off x="5212029" y="2420888"/>
                <a:ext cx="388634" cy="142748"/>
              </a:xfrm>
              <a:custGeom>
                <a:avLst/>
                <a:gdLst>
                  <a:gd name="connsiteX0" fmla="*/ 381161 w 388634"/>
                  <a:gd name="connsiteY0" fmla="*/ 142749 h 142748"/>
                  <a:gd name="connsiteX1" fmla="*/ 375929 w 388634"/>
                  <a:gd name="connsiteY1" fmla="*/ 140506 h 142748"/>
                  <a:gd name="connsiteX2" fmla="*/ 261581 w 388634"/>
                  <a:gd name="connsiteY2" fmla="*/ 26158 h 142748"/>
                  <a:gd name="connsiteX3" fmla="*/ 235423 w 388634"/>
                  <a:gd name="connsiteY3" fmla="*/ 14947 h 142748"/>
                  <a:gd name="connsiteX4" fmla="*/ 7474 w 388634"/>
                  <a:gd name="connsiteY4" fmla="*/ 14947 h 142748"/>
                  <a:gd name="connsiteX5" fmla="*/ 0 w 388634"/>
                  <a:gd name="connsiteY5" fmla="*/ 7474 h 142748"/>
                  <a:gd name="connsiteX6" fmla="*/ 7474 w 388634"/>
                  <a:gd name="connsiteY6" fmla="*/ 0 h 142748"/>
                  <a:gd name="connsiteX7" fmla="*/ 235423 w 388634"/>
                  <a:gd name="connsiteY7" fmla="*/ 0 h 142748"/>
                  <a:gd name="connsiteX8" fmla="*/ 272044 w 388634"/>
                  <a:gd name="connsiteY8" fmla="*/ 14947 h 142748"/>
                  <a:gd name="connsiteX9" fmla="*/ 386393 w 388634"/>
                  <a:gd name="connsiteY9" fmla="*/ 129296 h 142748"/>
                  <a:gd name="connsiteX10" fmla="*/ 386393 w 388634"/>
                  <a:gd name="connsiteY10" fmla="*/ 139759 h 142748"/>
                  <a:gd name="connsiteX11" fmla="*/ 381161 w 388634"/>
                  <a:gd name="connsiteY11" fmla="*/ 142749 h 142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8634" h="142748">
                    <a:moveTo>
                      <a:pt x="381161" y="142749"/>
                    </a:moveTo>
                    <a:cubicBezTo>
                      <a:pt x="378919" y="142749"/>
                      <a:pt x="377424" y="142001"/>
                      <a:pt x="375929" y="140506"/>
                    </a:cubicBezTo>
                    <a:lnTo>
                      <a:pt x="261581" y="26158"/>
                    </a:lnTo>
                    <a:cubicBezTo>
                      <a:pt x="254855" y="18684"/>
                      <a:pt x="245139" y="14947"/>
                      <a:pt x="235423" y="14947"/>
                    </a:cubicBezTo>
                    <a:lnTo>
                      <a:pt x="7474" y="14947"/>
                    </a:lnTo>
                    <a:cubicBezTo>
                      <a:pt x="2989" y="14947"/>
                      <a:pt x="0" y="11958"/>
                      <a:pt x="0" y="7474"/>
                    </a:cubicBezTo>
                    <a:cubicBezTo>
                      <a:pt x="0" y="2989"/>
                      <a:pt x="2989" y="0"/>
                      <a:pt x="7474" y="0"/>
                    </a:cubicBezTo>
                    <a:lnTo>
                      <a:pt x="235423" y="0"/>
                    </a:lnTo>
                    <a:cubicBezTo>
                      <a:pt x="249623" y="0"/>
                      <a:pt x="262329" y="5232"/>
                      <a:pt x="272044" y="14947"/>
                    </a:cubicBezTo>
                    <a:lnTo>
                      <a:pt x="386393" y="129296"/>
                    </a:lnTo>
                    <a:cubicBezTo>
                      <a:pt x="389382" y="132285"/>
                      <a:pt x="389382" y="136770"/>
                      <a:pt x="386393" y="139759"/>
                    </a:cubicBezTo>
                    <a:cubicBezTo>
                      <a:pt x="384898" y="142001"/>
                      <a:pt x="383403" y="142749"/>
                      <a:pt x="381161" y="142749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11804F2B-DA49-4F8B-AED8-D86383E483FF}"/>
                  </a:ext>
                </a:extLst>
              </p:cNvPr>
              <p:cNvSpPr/>
              <p:nvPr/>
            </p:nvSpPr>
            <p:spPr>
              <a:xfrm>
                <a:off x="5332356" y="2459751"/>
                <a:ext cx="207957" cy="165917"/>
              </a:xfrm>
              <a:custGeom>
                <a:avLst/>
                <a:gdLst>
                  <a:gd name="connsiteX0" fmla="*/ 171896 w 207957"/>
                  <a:gd name="connsiteY0" fmla="*/ 165917 h 165917"/>
                  <a:gd name="connsiteX1" fmla="*/ 146485 w 207957"/>
                  <a:gd name="connsiteY1" fmla="*/ 155454 h 165917"/>
                  <a:gd name="connsiteX2" fmla="*/ 92674 w 207957"/>
                  <a:gd name="connsiteY2" fmla="*/ 101643 h 165917"/>
                  <a:gd name="connsiteX3" fmla="*/ 50074 w 207957"/>
                  <a:gd name="connsiteY3" fmla="*/ 116590 h 165917"/>
                  <a:gd name="connsiteX4" fmla="*/ 2242 w 207957"/>
                  <a:gd name="connsiteY4" fmla="*/ 96411 h 165917"/>
                  <a:gd name="connsiteX5" fmla="*/ 2242 w 207957"/>
                  <a:gd name="connsiteY5" fmla="*/ 85948 h 165917"/>
                  <a:gd name="connsiteX6" fmla="*/ 12705 w 207957"/>
                  <a:gd name="connsiteY6" fmla="*/ 85948 h 165917"/>
                  <a:gd name="connsiteX7" fmla="*/ 50074 w 207957"/>
                  <a:gd name="connsiteY7" fmla="*/ 101643 h 165917"/>
                  <a:gd name="connsiteX8" fmla="*/ 87443 w 207957"/>
                  <a:gd name="connsiteY8" fmla="*/ 85948 h 165917"/>
                  <a:gd name="connsiteX9" fmla="*/ 97906 w 207957"/>
                  <a:gd name="connsiteY9" fmla="*/ 85948 h 165917"/>
                  <a:gd name="connsiteX10" fmla="*/ 156949 w 207957"/>
                  <a:gd name="connsiteY10" fmla="*/ 144991 h 165917"/>
                  <a:gd name="connsiteX11" fmla="*/ 187591 w 207957"/>
                  <a:gd name="connsiteY11" fmla="*/ 144991 h 165917"/>
                  <a:gd name="connsiteX12" fmla="*/ 187591 w 207957"/>
                  <a:gd name="connsiteY12" fmla="*/ 114348 h 165917"/>
                  <a:gd name="connsiteX13" fmla="*/ 85201 w 207957"/>
                  <a:gd name="connsiteY13" fmla="*/ 12705 h 165917"/>
                  <a:gd name="connsiteX14" fmla="*/ 85201 w 207957"/>
                  <a:gd name="connsiteY14" fmla="*/ 2242 h 165917"/>
                  <a:gd name="connsiteX15" fmla="*/ 95664 w 207957"/>
                  <a:gd name="connsiteY15" fmla="*/ 2242 h 165917"/>
                  <a:gd name="connsiteX16" fmla="*/ 197307 w 207957"/>
                  <a:gd name="connsiteY16" fmla="*/ 103885 h 165917"/>
                  <a:gd name="connsiteX17" fmla="*/ 197307 w 207957"/>
                  <a:gd name="connsiteY17" fmla="*/ 155454 h 165917"/>
                  <a:gd name="connsiteX18" fmla="*/ 171896 w 207957"/>
                  <a:gd name="connsiteY18" fmla="*/ 165917 h 16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7957" h="165917">
                    <a:moveTo>
                      <a:pt x="171896" y="165917"/>
                    </a:moveTo>
                    <a:cubicBezTo>
                      <a:pt x="162928" y="165917"/>
                      <a:pt x="153212" y="162180"/>
                      <a:pt x="146485" y="155454"/>
                    </a:cubicBezTo>
                    <a:lnTo>
                      <a:pt x="92674" y="101643"/>
                    </a:lnTo>
                    <a:cubicBezTo>
                      <a:pt x="80716" y="111359"/>
                      <a:pt x="65769" y="116590"/>
                      <a:pt x="50074" y="116590"/>
                    </a:cubicBezTo>
                    <a:cubicBezTo>
                      <a:pt x="32137" y="116590"/>
                      <a:pt x="14947" y="109864"/>
                      <a:pt x="2242" y="96411"/>
                    </a:cubicBezTo>
                    <a:cubicBezTo>
                      <a:pt x="-747" y="93422"/>
                      <a:pt x="-747" y="88938"/>
                      <a:pt x="2242" y="85948"/>
                    </a:cubicBezTo>
                    <a:cubicBezTo>
                      <a:pt x="5232" y="82959"/>
                      <a:pt x="9716" y="82959"/>
                      <a:pt x="12705" y="85948"/>
                    </a:cubicBezTo>
                    <a:cubicBezTo>
                      <a:pt x="22421" y="95664"/>
                      <a:pt x="35874" y="101643"/>
                      <a:pt x="50074" y="101643"/>
                    </a:cubicBezTo>
                    <a:cubicBezTo>
                      <a:pt x="64274" y="101643"/>
                      <a:pt x="77727" y="96411"/>
                      <a:pt x="87443" y="85948"/>
                    </a:cubicBezTo>
                    <a:cubicBezTo>
                      <a:pt x="90432" y="82959"/>
                      <a:pt x="94917" y="82959"/>
                      <a:pt x="97906" y="85948"/>
                    </a:cubicBezTo>
                    <a:lnTo>
                      <a:pt x="156949" y="144991"/>
                    </a:lnTo>
                    <a:cubicBezTo>
                      <a:pt x="165170" y="153212"/>
                      <a:pt x="178623" y="153212"/>
                      <a:pt x="187591" y="144991"/>
                    </a:cubicBezTo>
                    <a:cubicBezTo>
                      <a:pt x="196560" y="136770"/>
                      <a:pt x="195812" y="123317"/>
                      <a:pt x="187591" y="114348"/>
                    </a:cubicBezTo>
                    <a:lnTo>
                      <a:pt x="85201" y="12705"/>
                    </a:lnTo>
                    <a:cubicBezTo>
                      <a:pt x="82211" y="9716"/>
                      <a:pt x="82211" y="5232"/>
                      <a:pt x="85201" y="2242"/>
                    </a:cubicBezTo>
                    <a:cubicBezTo>
                      <a:pt x="88190" y="-747"/>
                      <a:pt x="92674" y="-747"/>
                      <a:pt x="95664" y="2242"/>
                    </a:cubicBezTo>
                    <a:lnTo>
                      <a:pt x="197307" y="103885"/>
                    </a:lnTo>
                    <a:cubicBezTo>
                      <a:pt x="211507" y="118085"/>
                      <a:pt x="211507" y="141254"/>
                      <a:pt x="197307" y="155454"/>
                    </a:cubicBezTo>
                    <a:cubicBezTo>
                      <a:pt x="190581" y="162928"/>
                      <a:pt x="180865" y="165917"/>
                      <a:pt x="171896" y="165917"/>
                    </a:cubicBezTo>
                    <a:close/>
                  </a:path>
                </a:pathLst>
              </a:custGeom>
              <a:grpFill/>
              <a:ln w="7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6180B6F6-2CAA-4A70-A1F8-A138530CB039}"/>
              </a:ext>
            </a:extLst>
          </p:cNvPr>
          <p:cNvSpPr txBox="1"/>
          <p:nvPr/>
        </p:nvSpPr>
        <p:spPr>
          <a:xfrm>
            <a:off x="5980113" y="2919709"/>
            <a:ext cx="2363112" cy="660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Finanse, bankowość, ubezpieczenia</a:t>
            </a:r>
            <a:endParaRPr lang="pl-PL" sz="16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72F6D82C-2C1A-47A8-B1BE-86D196BFAB15}"/>
              </a:ext>
            </a:extLst>
          </p:cNvPr>
          <p:cNvSpPr txBox="1"/>
          <p:nvPr/>
        </p:nvSpPr>
        <p:spPr>
          <a:xfrm>
            <a:off x="9554646" y="1855062"/>
            <a:ext cx="1500253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ERP &amp; BI</a:t>
            </a:r>
            <a:endParaRPr lang="pl-PL" sz="16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042E1F69-ECA5-4F61-BEC7-B2A57DAE65BA}"/>
              </a:ext>
            </a:extLst>
          </p:cNvPr>
          <p:cNvSpPr txBox="1"/>
          <p:nvPr/>
        </p:nvSpPr>
        <p:spPr>
          <a:xfrm>
            <a:off x="9561191" y="2915096"/>
            <a:ext cx="1500253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Usługi</a:t>
            </a:r>
            <a:endParaRPr lang="pl-PL" sz="16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pole tekstowe 50">
            <a:extLst>
              <a:ext uri="{FF2B5EF4-FFF2-40B4-BE49-F238E27FC236}">
                <a16:creationId xmlns:a16="http://schemas.microsoft.com/office/drawing/2014/main" id="{665F58DE-AC3F-4AEB-BCAF-C4EF5F63BAC0}"/>
              </a:ext>
            </a:extLst>
          </p:cNvPr>
          <p:cNvSpPr txBox="1"/>
          <p:nvPr/>
        </p:nvSpPr>
        <p:spPr>
          <a:xfrm>
            <a:off x="5980113" y="4167995"/>
            <a:ext cx="2430210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Comarch Technologies</a:t>
            </a:r>
            <a:endParaRPr lang="pl-PL" sz="16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562C222C-BD6D-4E60-8044-28BED6C53A38}"/>
              </a:ext>
            </a:extLst>
          </p:cNvPr>
          <p:cNvSpPr txBox="1"/>
          <p:nvPr/>
        </p:nvSpPr>
        <p:spPr>
          <a:xfrm>
            <a:off x="9582523" y="4120818"/>
            <a:ext cx="1500253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e-Zdrowie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9B733CF9-4368-4234-81B0-A1EB7ADE408A}"/>
              </a:ext>
            </a:extLst>
          </p:cNvPr>
          <p:cNvSpPr txBox="1"/>
          <p:nvPr/>
        </p:nvSpPr>
        <p:spPr>
          <a:xfrm>
            <a:off x="5980112" y="5228028"/>
            <a:ext cx="4893432" cy="660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Administracja publiczna, </a:t>
            </a:r>
            <a:b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600" b="1" dirty="0">
                <a:latin typeface="Roboto" panose="02000000000000000000" pitchFamily="2" charset="0"/>
                <a:ea typeface="Roboto" panose="02000000000000000000" pitchFamily="2" charset="0"/>
              </a:rPr>
              <a:t>utilities i samorządy</a:t>
            </a:r>
          </a:p>
        </p:txBody>
      </p:sp>
      <p:grpSp>
        <p:nvGrpSpPr>
          <p:cNvPr id="55" name="Grafika 53">
            <a:extLst>
              <a:ext uri="{FF2B5EF4-FFF2-40B4-BE49-F238E27FC236}">
                <a16:creationId xmlns:a16="http://schemas.microsoft.com/office/drawing/2014/main" id="{26B6C547-47AA-4CA1-BA5A-1941981189B2}"/>
              </a:ext>
            </a:extLst>
          </p:cNvPr>
          <p:cNvGrpSpPr/>
          <p:nvPr/>
        </p:nvGrpSpPr>
        <p:grpSpPr>
          <a:xfrm>
            <a:off x="5375577" y="5321834"/>
            <a:ext cx="451761" cy="442912"/>
            <a:chOff x="5078986" y="5000276"/>
            <a:chExt cx="501795" cy="491966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grpSp>
          <p:nvGrpSpPr>
            <p:cNvPr id="56" name="Grafika 53">
              <a:extLst>
                <a:ext uri="{FF2B5EF4-FFF2-40B4-BE49-F238E27FC236}">
                  <a16:creationId xmlns:a16="http://schemas.microsoft.com/office/drawing/2014/main" id="{26B6C547-47AA-4CA1-BA5A-1941981189B2}"/>
                </a:ext>
              </a:extLst>
            </p:cNvPr>
            <p:cNvGrpSpPr/>
            <p:nvPr/>
          </p:nvGrpSpPr>
          <p:grpSpPr>
            <a:xfrm>
              <a:off x="5114619" y="5175060"/>
              <a:ext cx="430530" cy="267652"/>
              <a:chOff x="5114619" y="5175060"/>
              <a:chExt cx="430530" cy="267652"/>
            </a:xfrm>
            <a:grpFill/>
          </p:grpSpPr>
          <p:grpSp>
            <p:nvGrpSpPr>
              <p:cNvPr id="57" name="Grafika 53">
                <a:extLst>
                  <a:ext uri="{FF2B5EF4-FFF2-40B4-BE49-F238E27FC236}">
                    <a16:creationId xmlns:a16="http://schemas.microsoft.com/office/drawing/2014/main" id="{26B6C547-47AA-4CA1-BA5A-1941981189B2}"/>
                  </a:ext>
                </a:extLst>
              </p:cNvPr>
              <p:cNvGrpSpPr/>
              <p:nvPr/>
            </p:nvGrpSpPr>
            <p:grpSpPr>
              <a:xfrm>
                <a:off x="5114619" y="5175060"/>
                <a:ext cx="99060" cy="267652"/>
                <a:chOff x="5114619" y="5175060"/>
                <a:chExt cx="99060" cy="267652"/>
              </a:xfrm>
              <a:grpFill/>
            </p:grpSpPr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D67CA8C4-B40F-46F5-8B36-1CEE21133CE5}"/>
                    </a:ext>
                  </a:extLst>
                </p:cNvPr>
                <p:cNvSpPr/>
                <p:nvPr/>
              </p:nvSpPr>
              <p:spPr>
                <a:xfrm>
                  <a:off x="5114619" y="5175060"/>
                  <a:ext cx="99060" cy="54292"/>
                </a:xfrm>
                <a:custGeom>
                  <a:avLst/>
                  <a:gdLst>
                    <a:gd name="connsiteX0" fmla="*/ 89535 w 99060"/>
                    <a:gd name="connsiteY0" fmla="*/ 54293 h 54292"/>
                    <a:gd name="connsiteX1" fmla="*/ 9525 w 99060"/>
                    <a:gd name="connsiteY1" fmla="*/ 54293 h 54292"/>
                    <a:gd name="connsiteX2" fmla="*/ 0 w 99060"/>
                    <a:gd name="connsiteY2" fmla="*/ 44768 h 54292"/>
                    <a:gd name="connsiteX3" fmla="*/ 0 w 99060"/>
                    <a:gd name="connsiteY3" fmla="*/ 9525 h 54292"/>
                    <a:gd name="connsiteX4" fmla="*/ 9525 w 99060"/>
                    <a:gd name="connsiteY4" fmla="*/ 0 h 54292"/>
                    <a:gd name="connsiteX5" fmla="*/ 19050 w 99060"/>
                    <a:gd name="connsiteY5" fmla="*/ 9525 h 54292"/>
                    <a:gd name="connsiteX6" fmla="*/ 19050 w 99060"/>
                    <a:gd name="connsiteY6" fmla="*/ 35243 h 54292"/>
                    <a:gd name="connsiteX7" fmla="*/ 80010 w 99060"/>
                    <a:gd name="connsiteY7" fmla="*/ 35243 h 54292"/>
                    <a:gd name="connsiteX8" fmla="*/ 80010 w 99060"/>
                    <a:gd name="connsiteY8" fmla="*/ 9525 h 54292"/>
                    <a:gd name="connsiteX9" fmla="*/ 89535 w 99060"/>
                    <a:gd name="connsiteY9" fmla="*/ 0 h 54292"/>
                    <a:gd name="connsiteX10" fmla="*/ 99060 w 99060"/>
                    <a:gd name="connsiteY10" fmla="*/ 9525 h 54292"/>
                    <a:gd name="connsiteX11" fmla="*/ 99060 w 99060"/>
                    <a:gd name="connsiteY11" fmla="*/ 44768 h 54292"/>
                    <a:gd name="connsiteX12" fmla="*/ 89535 w 99060"/>
                    <a:gd name="connsiteY12" fmla="*/ 54293 h 54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60" h="54292">
                      <a:moveTo>
                        <a:pt x="89535" y="54293"/>
                      </a:moveTo>
                      <a:lnTo>
                        <a:pt x="9525" y="54293"/>
                      </a:lnTo>
                      <a:cubicBezTo>
                        <a:pt x="3810" y="54293"/>
                        <a:pt x="0" y="50483"/>
                        <a:pt x="0" y="44768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35243"/>
                      </a:lnTo>
                      <a:lnTo>
                        <a:pt x="80010" y="35243"/>
                      </a:lnTo>
                      <a:lnTo>
                        <a:pt x="80010" y="9525"/>
                      </a:lnTo>
                      <a:cubicBezTo>
                        <a:pt x="80010" y="3810"/>
                        <a:pt x="83820" y="0"/>
                        <a:pt x="89535" y="0"/>
                      </a:cubicBez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4768"/>
                      </a:lnTo>
                      <a:cubicBezTo>
                        <a:pt x="99060" y="50483"/>
                        <a:pt x="95250" y="54293"/>
                        <a:pt x="89535" y="542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F02F1ADF-CE9C-45E8-BA92-005172761A37}"/>
                    </a:ext>
                  </a:extLst>
                </p:cNvPr>
                <p:cNvSpPr/>
                <p:nvPr/>
              </p:nvSpPr>
              <p:spPr>
                <a:xfrm>
                  <a:off x="5114619" y="5390325"/>
                  <a:ext cx="99060" cy="52387"/>
                </a:xfrm>
                <a:custGeom>
                  <a:avLst/>
                  <a:gdLst>
                    <a:gd name="connsiteX0" fmla="*/ 89535 w 99060"/>
                    <a:gd name="connsiteY0" fmla="*/ 52388 h 52387"/>
                    <a:gd name="connsiteX1" fmla="*/ 80010 w 99060"/>
                    <a:gd name="connsiteY1" fmla="*/ 42863 h 52387"/>
                    <a:gd name="connsiteX2" fmla="*/ 80010 w 99060"/>
                    <a:gd name="connsiteY2" fmla="*/ 19050 h 52387"/>
                    <a:gd name="connsiteX3" fmla="*/ 19050 w 99060"/>
                    <a:gd name="connsiteY3" fmla="*/ 19050 h 52387"/>
                    <a:gd name="connsiteX4" fmla="*/ 19050 w 99060"/>
                    <a:gd name="connsiteY4" fmla="*/ 42863 h 52387"/>
                    <a:gd name="connsiteX5" fmla="*/ 9525 w 99060"/>
                    <a:gd name="connsiteY5" fmla="*/ 52388 h 52387"/>
                    <a:gd name="connsiteX6" fmla="*/ 0 w 99060"/>
                    <a:gd name="connsiteY6" fmla="*/ 42863 h 52387"/>
                    <a:gd name="connsiteX7" fmla="*/ 0 w 99060"/>
                    <a:gd name="connsiteY7" fmla="*/ 9525 h 52387"/>
                    <a:gd name="connsiteX8" fmla="*/ 9525 w 99060"/>
                    <a:gd name="connsiteY8" fmla="*/ 0 h 52387"/>
                    <a:gd name="connsiteX9" fmla="*/ 89535 w 99060"/>
                    <a:gd name="connsiteY9" fmla="*/ 0 h 52387"/>
                    <a:gd name="connsiteX10" fmla="*/ 99060 w 99060"/>
                    <a:gd name="connsiteY10" fmla="*/ 9525 h 52387"/>
                    <a:gd name="connsiteX11" fmla="*/ 99060 w 99060"/>
                    <a:gd name="connsiteY11" fmla="*/ 42863 h 52387"/>
                    <a:gd name="connsiteX12" fmla="*/ 89535 w 99060"/>
                    <a:gd name="connsiteY12" fmla="*/ 52388 h 52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60" h="52387">
                      <a:moveTo>
                        <a:pt x="89535" y="52388"/>
                      </a:moveTo>
                      <a:cubicBezTo>
                        <a:pt x="83820" y="52388"/>
                        <a:pt x="80010" y="48577"/>
                        <a:pt x="80010" y="42863"/>
                      </a:cubicBezTo>
                      <a:lnTo>
                        <a:pt x="80010" y="19050"/>
                      </a:lnTo>
                      <a:lnTo>
                        <a:pt x="19050" y="19050"/>
                      </a:lnTo>
                      <a:lnTo>
                        <a:pt x="19050" y="42863"/>
                      </a:lnTo>
                      <a:cubicBezTo>
                        <a:pt x="19050" y="48577"/>
                        <a:pt x="15240" y="52388"/>
                        <a:pt x="9525" y="52388"/>
                      </a:cubicBezTo>
                      <a:cubicBezTo>
                        <a:pt x="3810" y="52388"/>
                        <a:pt x="0" y="48577"/>
                        <a:pt x="0" y="42863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lnTo>
                        <a:pt x="89535" y="0"/>
                      </a:ln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2863"/>
                      </a:lnTo>
                      <a:cubicBezTo>
                        <a:pt x="99060" y="47625"/>
                        <a:pt x="95250" y="52388"/>
                        <a:pt x="89535" y="523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871422B0-BA3E-42C3-8F5C-DACA2A313485}"/>
                    </a:ext>
                  </a:extLst>
                </p:cNvPr>
                <p:cNvSpPr/>
                <p:nvPr/>
              </p:nvSpPr>
              <p:spPr>
                <a:xfrm>
                  <a:off x="5179389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5240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043F86E2-82B0-41A7-AE89-3B70C3492557}"/>
                    </a:ext>
                  </a:extLst>
                </p:cNvPr>
                <p:cNvSpPr/>
                <p:nvPr/>
              </p:nvSpPr>
              <p:spPr>
                <a:xfrm>
                  <a:off x="5129859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4288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2" name="Grafika 53">
                <a:extLst>
                  <a:ext uri="{FF2B5EF4-FFF2-40B4-BE49-F238E27FC236}">
                    <a16:creationId xmlns:a16="http://schemas.microsoft.com/office/drawing/2014/main" id="{26B6C547-47AA-4CA1-BA5A-1941981189B2}"/>
                  </a:ext>
                </a:extLst>
              </p:cNvPr>
              <p:cNvGrpSpPr/>
              <p:nvPr/>
            </p:nvGrpSpPr>
            <p:grpSpPr>
              <a:xfrm>
                <a:off x="5280354" y="5175060"/>
                <a:ext cx="99059" cy="267652"/>
                <a:chOff x="5280354" y="5175060"/>
                <a:chExt cx="99059" cy="267652"/>
              </a:xfrm>
              <a:grpFill/>
            </p:grpSpPr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932FCE2D-6DD7-4E22-89B3-1E87E35C4373}"/>
                    </a:ext>
                  </a:extLst>
                </p:cNvPr>
                <p:cNvSpPr/>
                <p:nvPr/>
              </p:nvSpPr>
              <p:spPr>
                <a:xfrm>
                  <a:off x="5280354" y="5175060"/>
                  <a:ext cx="99059" cy="54292"/>
                </a:xfrm>
                <a:custGeom>
                  <a:avLst/>
                  <a:gdLst>
                    <a:gd name="connsiteX0" fmla="*/ 89535 w 99059"/>
                    <a:gd name="connsiteY0" fmla="*/ 54293 h 54292"/>
                    <a:gd name="connsiteX1" fmla="*/ 9525 w 99059"/>
                    <a:gd name="connsiteY1" fmla="*/ 54293 h 54292"/>
                    <a:gd name="connsiteX2" fmla="*/ 0 w 99059"/>
                    <a:gd name="connsiteY2" fmla="*/ 44768 h 54292"/>
                    <a:gd name="connsiteX3" fmla="*/ 0 w 99059"/>
                    <a:gd name="connsiteY3" fmla="*/ 9525 h 54292"/>
                    <a:gd name="connsiteX4" fmla="*/ 9525 w 99059"/>
                    <a:gd name="connsiteY4" fmla="*/ 0 h 54292"/>
                    <a:gd name="connsiteX5" fmla="*/ 19050 w 99059"/>
                    <a:gd name="connsiteY5" fmla="*/ 9525 h 54292"/>
                    <a:gd name="connsiteX6" fmla="*/ 19050 w 99059"/>
                    <a:gd name="connsiteY6" fmla="*/ 35243 h 54292"/>
                    <a:gd name="connsiteX7" fmla="*/ 80010 w 99059"/>
                    <a:gd name="connsiteY7" fmla="*/ 35243 h 54292"/>
                    <a:gd name="connsiteX8" fmla="*/ 80010 w 99059"/>
                    <a:gd name="connsiteY8" fmla="*/ 9525 h 54292"/>
                    <a:gd name="connsiteX9" fmla="*/ 89535 w 99059"/>
                    <a:gd name="connsiteY9" fmla="*/ 0 h 54292"/>
                    <a:gd name="connsiteX10" fmla="*/ 99060 w 99059"/>
                    <a:gd name="connsiteY10" fmla="*/ 9525 h 54292"/>
                    <a:gd name="connsiteX11" fmla="*/ 99060 w 99059"/>
                    <a:gd name="connsiteY11" fmla="*/ 44768 h 54292"/>
                    <a:gd name="connsiteX12" fmla="*/ 89535 w 99059"/>
                    <a:gd name="connsiteY12" fmla="*/ 54293 h 54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59" h="54292">
                      <a:moveTo>
                        <a:pt x="89535" y="54293"/>
                      </a:moveTo>
                      <a:lnTo>
                        <a:pt x="9525" y="54293"/>
                      </a:lnTo>
                      <a:cubicBezTo>
                        <a:pt x="3810" y="54293"/>
                        <a:pt x="0" y="50483"/>
                        <a:pt x="0" y="44768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35243"/>
                      </a:lnTo>
                      <a:lnTo>
                        <a:pt x="80010" y="35243"/>
                      </a:lnTo>
                      <a:lnTo>
                        <a:pt x="80010" y="9525"/>
                      </a:lnTo>
                      <a:cubicBezTo>
                        <a:pt x="80010" y="3810"/>
                        <a:pt x="83820" y="0"/>
                        <a:pt x="89535" y="0"/>
                      </a:cubicBez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4768"/>
                      </a:lnTo>
                      <a:cubicBezTo>
                        <a:pt x="99060" y="50483"/>
                        <a:pt x="95250" y="54293"/>
                        <a:pt x="89535" y="542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DDE7C49D-3B2D-43D7-A4E5-AF8667754437}"/>
                    </a:ext>
                  </a:extLst>
                </p:cNvPr>
                <p:cNvSpPr/>
                <p:nvPr/>
              </p:nvSpPr>
              <p:spPr>
                <a:xfrm>
                  <a:off x="5280354" y="5390325"/>
                  <a:ext cx="99059" cy="52387"/>
                </a:xfrm>
                <a:custGeom>
                  <a:avLst/>
                  <a:gdLst>
                    <a:gd name="connsiteX0" fmla="*/ 89535 w 99059"/>
                    <a:gd name="connsiteY0" fmla="*/ 52388 h 52387"/>
                    <a:gd name="connsiteX1" fmla="*/ 80010 w 99059"/>
                    <a:gd name="connsiteY1" fmla="*/ 42863 h 52387"/>
                    <a:gd name="connsiteX2" fmla="*/ 80010 w 99059"/>
                    <a:gd name="connsiteY2" fmla="*/ 19050 h 52387"/>
                    <a:gd name="connsiteX3" fmla="*/ 19050 w 99059"/>
                    <a:gd name="connsiteY3" fmla="*/ 19050 h 52387"/>
                    <a:gd name="connsiteX4" fmla="*/ 19050 w 99059"/>
                    <a:gd name="connsiteY4" fmla="*/ 42863 h 52387"/>
                    <a:gd name="connsiteX5" fmla="*/ 9525 w 99059"/>
                    <a:gd name="connsiteY5" fmla="*/ 52388 h 52387"/>
                    <a:gd name="connsiteX6" fmla="*/ 0 w 99059"/>
                    <a:gd name="connsiteY6" fmla="*/ 42863 h 52387"/>
                    <a:gd name="connsiteX7" fmla="*/ 0 w 99059"/>
                    <a:gd name="connsiteY7" fmla="*/ 9525 h 52387"/>
                    <a:gd name="connsiteX8" fmla="*/ 9525 w 99059"/>
                    <a:gd name="connsiteY8" fmla="*/ 0 h 52387"/>
                    <a:gd name="connsiteX9" fmla="*/ 89535 w 99059"/>
                    <a:gd name="connsiteY9" fmla="*/ 0 h 52387"/>
                    <a:gd name="connsiteX10" fmla="*/ 99060 w 99059"/>
                    <a:gd name="connsiteY10" fmla="*/ 9525 h 52387"/>
                    <a:gd name="connsiteX11" fmla="*/ 99060 w 99059"/>
                    <a:gd name="connsiteY11" fmla="*/ 42863 h 52387"/>
                    <a:gd name="connsiteX12" fmla="*/ 89535 w 99059"/>
                    <a:gd name="connsiteY12" fmla="*/ 52388 h 52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59" h="52387">
                      <a:moveTo>
                        <a:pt x="89535" y="52388"/>
                      </a:moveTo>
                      <a:cubicBezTo>
                        <a:pt x="83820" y="52388"/>
                        <a:pt x="80010" y="48577"/>
                        <a:pt x="80010" y="42863"/>
                      </a:cubicBezTo>
                      <a:lnTo>
                        <a:pt x="80010" y="19050"/>
                      </a:lnTo>
                      <a:lnTo>
                        <a:pt x="19050" y="19050"/>
                      </a:lnTo>
                      <a:lnTo>
                        <a:pt x="19050" y="42863"/>
                      </a:lnTo>
                      <a:cubicBezTo>
                        <a:pt x="19050" y="48577"/>
                        <a:pt x="15240" y="52388"/>
                        <a:pt x="9525" y="52388"/>
                      </a:cubicBezTo>
                      <a:cubicBezTo>
                        <a:pt x="3810" y="52388"/>
                        <a:pt x="0" y="48577"/>
                        <a:pt x="0" y="42863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lnTo>
                        <a:pt x="89535" y="0"/>
                      </a:ln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2863"/>
                      </a:lnTo>
                      <a:cubicBezTo>
                        <a:pt x="99060" y="47625"/>
                        <a:pt x="95250" y="52388"/>
                        <a:pt x="89535" y="523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83ECF241-E7C2-49B2-89BB-D2B179641FBE}"/>
                    </a:ext>
                  </a:extLst>
                </p:cNvPr>
                <p:cNvSpPr/>
                <p:nvPr/>
              </p:nvSpPr>
              <p:spPr>
                <a:xfrm>
                  <a:off x="5345124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5240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BB0E3142-4C73-4901-B56E-6CA338D491BE}"/>
                    </a:ext>
                  </a:extLst>
                </p:cNvPr>
                <p:cNvSpPr/>
                <p:nvPr/>
              </p:nvSpPr>
              <p:spPr>
                <a:xfrm>
                  <a:off x="5295594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4288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67" name="Grafika 53">
                <a:extLst>
                  <a:ext uri="{FF2B5EF4-FFF2-40B4-BE49-F238E27FC236}">
                    <a16:creationId xmlns:a16="http://schemas.microsoft.com/office/drawing/2014/main" id="{26B6C547-47AA-4CA1-BA5A-1941981189B2}"/>
                  </a:ext>
                </a:extLst>
              </p:cNvPr>
              <p:cNvGrpSpPr/>
              <p:nvPr/>
            </p:nvGrpSpPr>
            <p:grpSpPr>
              <a:xfrm>
                <a:off x="5446089" y="5175060"/>
                <a:ext cx="99060" cy="267652"/>
                <a:chOff x="5446089" y="5175060"/>
                <a:chExt cx="99060" cy="267652"/>
              </a:xfrm>
              <a:grpFill/>
            </p:grpSpPr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527A9495-163B-4FF6-835B-D944A9443E40}"/>
                    </a:ext>
                  </a:extLst>
                </p:cNvPr>
                <p:cNvSpPr/>
                <p:nvPr/>
              </p:nvSpPr>
              <p:spPr>
                <a:xfrm>
                  <a:off x="5446089" y="5175060"/>
                  <a:ext cx="99060" cy="54292"/>
                </a:xfrm>
                <a:custGeom>
                  <a:avLst/>
                  <a:gdLst>
                    <a:gd name="connsiteX0" fmla="*/ 89535 w 99060"/>
                    <a:gd name="connsiteY0" fmla="*/ 54293 h 54292"/>
                    <a:gd name="connsiteX1" fmla="*/ 9525 w 99060"/>
                    <a:gd name="connsiteY1" fmla="*/ 54293 h 54292"/>
                    <a:gd name="connsiteX2" fmla="*/ 0 w 99060"/>
                    <a:gd name="connsiteY2" fmla="*/ 44768 h 54292"/>
                    <a:gd name="connsiteX3" fmla="*/ 0 w 99060"/>
                    <a:gd name="connsiteY3" fmla="*/ 9525 h 54292"/>
                    <a:gd name="connsiteX4" fmla="*/ 9525 w 99060"/>
                    <a:gd name="connsiteY4" fmla="*/ 0 h 54292"/>
                    <a:gd name="connsiteX5" fmla="*/ 19050 w 99060"/>
                    <a:gd name="connsiteY5" fmla="*/ 9525 h 54292"/>
                    <a:gd name="connsiteX6" fmla="*/ 19050 w 99060"/>
                    <a:gd name="connsiteY6" fmla="*/ 35243 h 54292"/>
                    <a:gd name="connsiteX7" fmla="*/ 80010 w 99060"/>
                    <a:gd name="connsiteY7" fmla="*/ 35243 h 54292"/>
                    <a:gd name="connsiteX8" fmla="*/ 80010 w 99060"/>
                    <a:gd name="connsiteY8" fmla="*/ 9525 h 54292"/>
                    <a:gd name="connsiteX9" fmla="*/ 89535 w 99060"/>
                    <a:gd name="connsiteY9" fmla="*/ 0 h 54292"/>
                    <a:gd name="connsiteX10" fmla="*/ 99060 w 99060"/>
                    <a:gd name="connsiteY10" fmla="*/ 9525 h 54292"/>
                    <a:gd name="connsiteX11" fmla="*/ 99060 w 99060"/>
                    <a:gd name="connsiteY11" fmla="*/ 44768 h 54292"/>
                    <a:gd name="connsiteX12" fmla="*/ 89535 w 99060"/>
                    <a:gd name="connsiteY12" fmla="*/ 54293 h 54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60" h="54292">
                      <a:moveTo>
                        <a:pt x="89535" y="54293"/>
                      </a:moveTo>
                      <a:lnTo>
                        <a:pt x="9525" y="54293"/>
                      </a:lnTo>
                      <a:cubicBezTo>
                        <a:pt x="3810" y="54293"/>
                        <a:pt x="0" y="50483"/>
                        <a:pt x="0" y="44768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35243"/>
                      </a:lnTo>
                      <a:lnTo>
                        <a:pt x="80010" y="35243"/>
                      </a:lnTo>
                      <a:lnTo>
                        <a:pt x="80010" y="9525"/>
                      </a:lnTo>
                      <a:cubicBezTo>
                        <a:pt x="80010" y="3810"/>
                        <a:pt x="83820" y="0"/>
                        <a:pt x="89535" y="0"/>
                      </a:cubicBez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4768"/>
                      </a:lnTo>
                      <a:cubicBezTo>
                        <a:pt x="99060" y="50483"/>
                        <a:pt x="95250" y="54293"/>
                        <a:pt x="89535" y="542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DAC86049-DF0A-411B-8805-3FB2F49A71A9}"/>
                    </a:ext>
                  </a:extLst>
                </p:cNvPr>
                <p:cNvSpPr/>
                <p:nvPr/>
              </p:nvSpPr>
              <p:spPr>
                <a:xfrm>
                  <a:off x="5446089" y="5390325"/>
                  <a:ext cx="99060" cy="52387"/>
                </a:xfrm>
                <a:custGeom>
                  <a:avLst/>
                  <a:gdLst>
                    <a:gd name="connsiteX0" fmla="*/ 89535 w 99060"/>
                    <a:gd name="connsiteY0" fmla="*/ 52388 h 52387"/>
                    <a:gd name="connsiteX1" fmla="*/ 80010 w 99060"/>
                    <a:gd name="connsiteY1" fmla="*/ 42863 h 52387"/>
                    <a:gd name="connsiteX2" fmla="*/ 80010 w 99060"/>
                    <a:gd name="connsiteY2" fmla="*/ 19050 h 52387"/>
                    <a:gd name="connsiteX3" fmla="*/ 19050 w 99060"/>
                    <a:gd name="connsiteY3" fmla="*/ 19050 h 52387"/>
                    <a:gd name="connsiteX4" fmla="*/ 19050 w 99060"/>
                    <a:gd name="connsiteY4" fmla="*/ 42863 h 52387"/>
                    <a:gd name="connsiteX5" fmla="*/ 9525 w 99060"/>
                    <a:gd name="connsiteY5" fmla="*/ 52388 h 52387"/>
                    <a:gd name="connsiteX6" fmla="*/ 0 w 99060"/>
                    <a:gd name="connsiteY6" fmla="*/ 42863 h 52387"/>
                    <a:gd name="connsiteX7" fmla="*/ 0 w 99060"/>
                    <a:gd name="connsiteY7" fmla="*/ 9525 h 52387"/>
                    <a:gd name="connsiteX8" fmla="*/ 9525 w 99060"/>
                    <a:gd name="connsiteY8" fmla="*/ 0 h 52387"/>
                    <a:gd name="connsiteX9" fmla="*/ 89535 w 99060"/>
                    <a:gd name="connsiteY9" fmla="*/ 0 h 52387"/>
                    <a:gd name="connsiteX10" fmla="*/ 99060 w 99060"/>
                    <a:gd name="connsiteY10" fmla="*/ 9525 h 52387"/>
                    <a:gd name="connsiteX11" fmla="*/ 99060 w 99060"/>
                    <a:gd name="connsiteY11" fmla="*/ 42863 h 52387"/>
                    <a:gd name="connsiteX12" fmla="*/ 89535 w 99060"/>
                    <a:gd name="connsiteY12" fmla="*/ 52388 h 52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9060" h="52387">
                      <a:moveTo>
                        <a:pt x="89535" y="52388"/>
                      </a:moveTo>
                      <a:cubicBezTo>
                        <a:pt x="83820" y="52388"/>
                        <a:pt x="80010" y="48577"/>
                        <a:pt x="80010" y="42863"/>
                      </a:cubicBezTo>
                      <a:lnTo>
                        <a:pt x="80010" y="19050"/>
                      </a:lnTo>
                      <a:lnTo>
                        <a:pt x="19050" y="19050"/>
                      </a:lnTo>
                      <a:lnTo>
                        <a:pt x="19050" y="42863"/>
                      </a:lnTo>
                      <a:cubicBezTo>
                        <a:pt x="19050" y="48577"/>
                        <a:pt x="15240" y="52388"/>
                        <a:pt x="9525" y="52388"/>
                      </a:cubicBezTo>
                      <a:cubicBezTo>
                        <a:pt x="3810" y="52388"/>
                        <a:pt x="0" y="48577"/>
                        <a:pt x="0" y="42863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lnTo>
                        <a:pt x="89535" y="0"/>
                      </a:lnTo>
                      <a:cubicBezTo>
                        <a:pt x="95250" y="0"/>
                        <a:pt x="99060" y="3810"/>
                        <a:pt x="99060" y="9525"/>
                      </a:cubicBezTo>
                      <a:lnTo>
                        <a:pt x="99060" y="42863"/>
                      </a:lnTo>
                      <a:cubicBezTo>
                        <a:pt x="99060" y="47625"/>
                        <a:pt x="95250" y="52388"/>
                        <a:pt x="89535" y="5238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FB08871E-794B-4B62-8152-00B93DC188B1}"/>
                    </a:ext>
                  </a:extLst>
                </p:cNvPr>
                <p:cNvSpPr/>
                <p:nvPr/>
              </p:nvSpPr>
              <p:spPr>
                <a:xfrm>
                  <a:off x="5510859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5240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AC0F86C6-575B-45F2-B6B9-97E04F649663}"/>
                    </a:ext>
                  </a:extLst>
                </p:cNvPr>
                <p:cNvSpPr/>
                <p:nvPr/>
              </p:nvSpPr>
              <p:spPr>
                <a:xfrm>
                  <a:off x="5461329" y="5213160"/>
                  <a:ext cx="19050" cy="196215"/>
                </a:xfrm>
                <a:custGeom>
                  <a:avLst/>
                  <a:gdLst>
                    <a:gd name="connsiteX0" fmla="*/ 9525 w 19050"/>
                    <a:gd name="connsiteY0" fmla="*/ 196215 h 196215"/>
                    <a:gd name="connsiteX1" fmla="*/ 0 w 19050"/>
                    <a:gd name="connsiteY1" fmla="*/ 186690 h 196215"/>
                    <a:gd name="connsiteX2" fmla="*/ 0 w 19050"/>
                    <a:gd name="connsiteY2" fmla="*/ 9525 h 196215"/>
                    <a:gd name="connsiteX3" fmla="*/ 9525 w 19050"/>
                    <a:gd name="connsiteY3" fmla="*/ 0 h 196215"/>
                    <a:gd name="connsiteX4" fmla="*/ 19050 w 19050"/>
                    <a:gd name="connsiteY4" fmla="*/ 9525 h 196215"/>
                    <a:gd name="connsiteX5" fmla="*/ 19050 w 19050"/>
                    <a:gd name="connsiteY5" fmla="*/ 186690 h 196215"/>
                    <a:gd name="connsiteX6" fmla="*/ 9525 w 19050"/>
                    <a:gd name="connsiteY6" fmla="*/ 196215 h 196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196215">
                      <a:moveTo>
                        <a:pt x="9525" y="196215"/>
                      </a:moveTo>
                      <a:cubicBezTo>
                        <a:pt x="3810" y="196215"/>
                        <a:pt x="0" y="192405"/>
                        <a:pt x="0" y="186690"/>
                      </a:cubicBezTo>
                      <a:lnTo>
                        <a:pt x="0" y="9525"/>
                      </a:lnTo>
                      <a:cubicBezTo>
                        <a:pt x="0" y="3810"/>
                        <a:pt x="3810" y="0"/>
                        <a:pt x="9525" y="0"/>
                      </a:cubicBezTo>
                      <a:cubicBezTo>
                        <a:pt x="15240" y="0"/>
                        <a:pt x="19050" y="3810"/>
                        <a:pt x="19050" y="9525"/>
                      </a:cubicBezTo>
                      <a:lnTo>
                        <a:pt x="19050" y="186690"/>
                      </a:lnTo>
                      <a:cubicBezTo>
                        <a:pt x="19050" y="191453"/>
                        <a:pt x="14288" y="196215"/>
                        <a:pt x="9525" y="1962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12D2CBA8-746E-4A7A-B66B-2F63864740D6}"/>
                </a:ext>
              </a:extLst>
            </p:cNvPr>
            <p:cNvSpPr/>
            <p:nvPr/>
          </p:nvSpPr>
          <p:spPr>
            <a:xfrm>
              <a:off x="5080329" y="5432235"/>
              <a:ext cx="500062" cy="60007"/>
            </a:xfrm>
            <a:custGeom>
              <a:avLst/>
              <a:gdLst>
                <a:gd name="connsiteX0" fmla="*/ 489585 w 500062"/>
                <a:gd name="connsiteY0" fmla="*/ 60007 h 60007"/>
                <a:gd name="connsiteX1" fmla="*/ 9525 w 500062"/>
                <a:gd name="connsiteY1" fmla="*/ 60007 h 60007"/>
                <a:gd name="connsiteX2" fmla="*/ 0 w 500062"/>
                <a:gd name="connsiteY2" fmla="*/ 50482 h 60007"/>
                <a:gd name="connsiteX3" fmla="*/ 0 w 500062"/>
                <a:gd name="connsiteY3" fmla="*/ 9525 h 60007"/>
                <a:gd name="connsiteX4" fmla="*/ 9525 w 500062"/>
                <a:gd name="connsiteY4" fmla="*/ 0 h 60007"/>
                <a:gd name="connsiteX5" fmla="*/ 490538 w 500062"/>
                <a:gd name="connsiteY5" fmla="*/ 0 h 60007"/>
                <a:gd name="connsiteX6" fmla="*/ 500063 w 500062"/>
                <a:gd name="connsiteY6" fmla="*/ 9525 h 60007"/>
                <a:gd name="connsiteX7" fmla="*/ 500063 w 500062"/>
                <a:gd name="connsiteY7" fmla="*/ 50482 h 60007"/>
                <a:gd name="connsiteX8" fmla="*/ 489585 w 500062"/>
                <a:gd name="connsiteY8" fmla="*/ 60007 h 60007"/>
                <a:gd name="connsiteX9" fmla="*/ 19050 w 500062"/>
                <a:gd name="connsiteY9" fmla="*/ 40957 h 60007"/>
                <a:gd name="connsiteX10" fmla="*/ 481013 w 500062"/>
                <a:gd name="connsiteY10" fmla="*/ 40957 h 60007"/>
                <a:gd name="connsiteX11" fmla="*/ 481013 w 500062"/>
                <a:gd name="connsiteY11" fmla="*/ 19050 h 60007"/>
                <a:gd name="connsiteX12" fmla="*/ 19050 w 500062"/>
                <a:gd name="connsiteY12" fmla="*/ 19050 h 60007"/>
                <a:gd name="connsiteX13" fmla="*/ 19050 w 500062"/>
                <a:gd name="connsiteY13" fmla="*/ 40957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0062" h="60007">
                  <a:moveTo>
                    <a:pt x="489585" y="60007"/>
                  </a:moveTo>
                  <a:lnTo>
                    <a:pt x="9525" y="60007"/>
                  </a:lnTo>
                  <a:cubicBezTo>
                    <a:pt x="3810" y="60007"/>
                    <a:pt x="0" y="56198"/>
                    <a:pt x="0" y="50482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490538" y="0"/>
                  </a:lnTo>
                  <a:cubicBezTo>
                    <a:pt x="496253" y="0"/>
                    <a:pt x="500063" y="3810"/>
                    <a:pt x="500063" y="9525"/>
                  </a:cubicBezTo>
                  <a:lnTo>
                    <a:pt x="500063" y="50482"/>
                  </a:lnTo>
                  <a:cubicBezTo>
                    <a:pt x="499110" y="55245"/>
                    <a:pt x="495300" y="60007"/>
                    <a:pt x="489585" y="60007"/>
                  </a:cubicBezTo>
                  <a:close/>
                  <a:moveTo>
                    <a:pt x="19050" y="40957"/>
                  </a:moveTo>
                  <a:lnTo>
                    <a:pt x="481013" y="40957"/>
                  </a:lnTo>
                  <a:lnTo>
                    <a:pt x="481013" y="19050"/>
                  </a:lnTo>
                  <a:lnTo>
                    <a:pt x="19050" y="19050"/>
                  </a:lnTo>
                  <a:lnTo>
                    <a:pt x="19050" y="40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0E481562-E2AE-446D-ABD8-E7C22E437D68}"/>
                </a:ext>
              </a:extLst>
            </p:cNvPr>
            <p:cNvSpPr/>
            <p:nvPr/>
          </p:nvSpPr>
          <p:spPr>
            <a:xfrm>
              <a:off x="5080329" y="5131245"/>
              <a:ext cx="500062" cy="60007"/>
            </a:xfrm>
            <a:custGeom>
              <a:avLst/>
              <a:gdLst>
                <a:gd name="connsiteX0" fmla="*/ 489585 w 500062"/>
                <a:gd name="connsiteY0" fmla="*/ 60008 h 60007"/>
                <a:gd name="connsiteX1" fmla="*/ 9525 w 500062"/>
                <a:gd name="connsiteY1" fmla="*/ 60008 h 60007"/>
                <a:gd name="connsiteX2" fmla="*/ 0 w 500062"/>
                <a:gd name="connsiteY2" fmla="*/ 50483 h 60007"/>
                <a:gd name="connsiteX3" fmla="*/ 0 w 500062"/>
                <a:gd name="connsiteY3" fmla="*/ 9525 h 60007"/>
                <a:gd name="connsiteX4" fmla="*/ 9525 w 500062"/>
                <a:gd name="connsiteY4" fmla="*/ 0 h 60007"/>
                <a:gd name="connsiteX5" fmla="*/ 490538 w 500062"/>
                <a:gd name="connsiteY5" fmla="*/ 0 h 60007"/>
                <a:gd name="connsiteX6" fmla="*/ 500063 w 500062"/>
                <a:gd name="connsiteY6" fmla="*/ 9525 h 60007"/>
                <a:gd name="connsiteX7" fmla="*/ 500063 w 500062"/>
                <a:gd name="connsiteY7" fmla="*/ 50483 h 60007"/>
                <a:gd name="connsiteX8" fmla="*/ 489585 w 500062"/>
                <a:gd name="connsiteY8" fmla="*/ 60008 h 60007"/>
                <a:gd name="connsiteX9" fmla="*/ 19050 w 500062"/>
                <a:gd name="connsiteY9" fmla="*/ 40958 h 60007"/>
                <a:gd name="connsiteX10" fmla="*/ 481013 w 500062"/>
                <a:gd name="connsiteY10" fmla="*/ 40958 h 60007"/>
                <a:gd name="connsiteX11" fmla="*/ 481013 w 500062"/>
                <a:gd name="connsiteY11" fmla="*/ 19050 h 60007"/>
                <a:gd name="connsiteX12" fmla="*/ 19050 w 500062"/>
                <a:gd name="connsiteY12" fmla="*/ 19050 h 60007"/>
                <a:gd name="connsiteX13" fmla="*/ 19050 w 500062"/>
                <a:gd name="connsiteY13" fmla="*/ 40958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0062" h="60007">
                  <a:moveTo>
                    <a:pt x="489585" y="60008"/>
                  </a:moveTo>
                  <a:lnTo>
                    <a:pt x="9525" y="60008"/>
                  </a:lnTo>
                  <a:cubicBezTo>
                    <a:pt x="3810" y="60008"/>
                    <a:pt x="0" y="56198"/>
                    <a:pt x="0" y="50483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490538" y="0"/>
                  </a:lnTo>
                  <a:cubicBezTo>
                    <a:pt x="496253" y="0"/>
                    <a:pt x="500063" y="3810"/>
                    <a:pt x="500063" y="9525"/>
                  </a:cubicBezTo>
                  <a:lnTo>
                    <a:pt x="500063" y="50483"/>
                  </a:lnTo>
                  <a:cubicBezTo>
                    <a:pt x="499110" y="55245"/>
                    <a:pt x="495300" y="60008"/>
                    <a:pt x="489585" y="60008"/>
                  </a:cubicBezTo>
                  <a:close/>
                  <a:moveTo>
                    <a:pt x="19050" y="40958"/>
                  </a:moveTo>
                  <a:lnTo>
                    <a:pt x="481013" y="40958"/>
                  </a:lnTo>
                  <a:lnTo>
                    <a:pt x="481013" y="19050"/>
                  </a:lnTo>
                  <a:lnTo>
                    <a:pt x="19050" y="19050"/>
                  </a:lnTo>
                  <a:lnTo>
                    <a:pt x="19050" y="409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793DC719-BCE5-4342-B65B-183D2CB9B014}"/>
                </a:ext>
              </a:extLst>
            </p:cNvPr>
            <p:cNvSpPr/>
            <p:nvPr/>
          </p:nvSpPr>
          <p:spPr>
            <a:xfrm>
              <a:off x="5078986" y="5000276"/>
              <a:ext cx="501795" cy="150408"/>
            </a:xfrm>
            <a:custGeom>
              <a:avLst/>
              <a:gdLst>
                <a:gd name="connsiteX0" fmla="*/ 491880 w 501795"/>
                <a:gd name="connsiteY0" fmla="*/ 150019 h 150408"/>
                <a:gd name="connsiteX1" fmla="*/ 487118 w 501795"/>
                <a:gd name="connsiteY1" fmla="*/ 149066 h 150408"/>
                <a:gd name="connsiteX2" fmla="*/ 250898 w 501795"/>
                <a:gd name="connsiteY2" fmla="*/ 20479 h 150408"/>
                <a:gd name="connsiteX3" fmla="*/ 14678 w 501795"/>
                <a:gd name="connsiteY3" fmla="*/ 149066 h 150408"/>
                <a:gd name="connsiteX4" fmla="*/ 1343 w 501795"/>
                <a:gd name="connsiteY4" fmla="*/ 145256 h 150408"/>
                <a:gd name="connsiteX5" fmla="*/ 5153 w 501795"/>
                <a:gd name="connsiteY5" fmla="*/ 131921 h 150408"/>
                <a:gd name="connsiteX6" fmla="*/ 246135 w 501795"/>
                <a:gd name="connsiteY6" fmla="*/ 1429 h 150408"/>
                <a:gd name="connsiteX7" fmla="*/ 255660 w 501795"/>
                <a:gd name="connsiteY7" fmla="*/ 1429 h 150408"/>
                <a:gd name="connsiteX8" fmla="*/ 496643 w 501795"/>
                <a:gd name="connsiteY8" fmla="*/ 131921 h 150408"/>
                <a:gd name="connsiteX9" fmla="*/ 500453 w 501795"/>
                <a:gd name="connsiteY9" fmla="*/ 145256 h 150408"/>
                <a:gd name="connsiteX10" fmla="*/ 491880 w 501795"/>
                <a:gd name="connsiteY10" fmla="*/ 150019 h 1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1795" h="150408">
                  <a:moveTo>
                    <a:pt x="491880" y="150019"/>
                  </a:moveTo>
                  <a:cubicBezTo>
                    <a:pt x="489975" y="150019"/>
                    <a:pt x="489023" y="150019"/>
                    <a:pt x="487118" y="149066"/>
                  </a:cubicBezTo>
                  <a:lnTo>
                    <a:pt x="250898" y="20479"/>
                  </a:lnTo>
                  <a:lnTo>
                    <a:pt x="14678" y="149066"/>
                  </a:lnTo>
                  <a:cubicBezTo>
                    <a:pt x="9915" y="151924"/>
                    <a:pt x="4200" y="150019"/>
                    <a:pt x="1343" y="145256"/>
                  </a:cubicBezTo>
                  <a:cubicBezTo>
                    <a:pt x="-1515" y="140494"/>
                    <a:pt x="390" y="134779"/>
                    <a:pt x="5153" y="131921"/>
                  </a:cubicBezTo>
                  <a:lnTo>
                    <a:pt x="246135" y="1429"/>
                  </a:lnTo>
                  <a:cubicBezTo>
                    <a:pt x="248993" y="-476"/>
                    <a:pt x="252803" y="-476"/>
                    <a:pt x="255660" y="1429"/>
                  </a:cubicBezTo>
                  <a:lnTo>
                    <a:pt x="496643" y="131921"/>
                  </a:lnTo>
                  <a:cubicBezTo>
                    <a:pt x="501405" y="134779"/>
                    <a:pt x="503310" y="140494"/>
                    <a:pt x="500453" y="145256"/>
                  </a:cubicBezTo>
                  <a:cubicBezTo>
                    <a:pt x="498548" y="148114"/>
                    <a:pt x="495690" y="150019"/>
                    <a:pt x="491880" y="150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97269EA8-DF9F-48C7-B736-C8630B9B0FF7}"/>
                </a:ext>
              </a:extLst>
            </p:cNvPr>
            <p:cNvSpPr/>
            <p:nvPr/>
          </p:nvSpPr>
          <p:spPr>
            <a:xfrm>
              <a:off x="5295594" y="5049330"/>
              <a:ext cx="68579" cy="68580"/>
            </a:xfrm>
            <a:custGeom>
              <a:avLst/>
              <a:gdLst>
                <a:gd name="connsiteX0" fmla="*/ 34290 w 68579"/>
                <a:gd name="connsiteY0" fmla="*/ 68580 h 68580"/>
                <a:gd name="connsiteX1" fmla="*/ 0 w 68579"/>
                <a:gd name="connsiteY1" fmla="*/ 34290 h 68580"/>
                <a:gd name="connsiteX2" fmla="*/ 34290 w 68579"/>
                <a:gd name="connsiteY2" fmla="*/ 0 h 68580"/>
                <a:gd name="connsiteX3" fmla="*/ 68580 w 68579"/>
                <a:gd name="connsiteY3" fmla="*/ 34290 h 68580"/>
                <a:gd name="connsiteX4" fmla="*/ 34290 w 68579"/>
                <a:gd name="connsiteY4" fmla="*/ 68580 h 68580"/>
                <a:gd name="connsiteX5" fmla="*/ 34290 w 68579"/>
                <a:gd name="connsiteY5" fmla="*/ 19050 h 68580"/>
                <a:gd name="connsiteX6" fmla="*/ 19050 w 68579"/>
                <a:gd name="connsiteY6" fmla="*/ 34290 h 68580"/>
                <a:gd name="connsiteX7" fmla="*/ 34290 w 68579"/>
                <a:gd name="connsiteY7" fmla="*/ 49530 h 68580"/>
                <a:gd name="connsiteX8" fmla="*/ 49530 w 68579"/>
                <a:gd name="connsiteY8" fmla="*/ 34290 h 68580"/>
                <a:gd name="connsiteX9" fmla="*/ 34290 w 68579"/>
                <a:gd name="connsiteY9" fmla="*/ 1905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579" h="68580">
                  <a:moveTo>
                    <a:pt x="34290" y="68580"/>
                  </a:moveTo>
                  <a:cubicBezTo>
                    <a:pt x="15240" y="68580"/>
                    <a:pt x="0" y="53340"/>
                    <a:pt x="0" y="34290"/>
                  </a:cubicBezTo>
                  <a:cubicBezTo>
                    <a:pt x="0" y="15240"/>
                    <a:pt x="15240" y="0"/>
                    <a:pt x="34290" y="0"/>
                  </a:cubicBezTo>
                  <a:cubicBezTo>
                    <a:pt x="53340" y="0"/>
                    <a:pt x="68580" y="15240"/>
                    <a:pt x="68580" y="34290"/>
                  </a:cubicBezTo>
                  <a:cubicBezTo>
                    <a:pt x="68580" y="52388"/>
                    <a:pt x="53340" y="68580"/>
                    <a:pt x="34290" y="68580"/>
                  </a:cubicBezTo>
                  <a:close/>
                  <a:moveTo>
                    <a:pt x="34290" y="19050"/>
                  </a:moveTo>
                  <a:cubicBezTo>
                    <a:pt x="25717" y="19050"/>
                    <a:pt x="19050" y="25718"/>
                    <a:pt x="19050" y="34290"/>
                  </a:cubicBezTo>
                  <a:cubicBezTo>
                    <a:pt x="19050" y="42863"/>
                    <a:pt x="25717" y="49530"/>
                    <a:pt x="34290" y="49530"/>
                  </a:cubicBezTo>
                  <a:cubicBezTo>
                    <a:pt x="42863" y="49530"/>
                    <a:pt x="49530" y="42863"/>
                    <a:pt x="49530" y="34290"/>
                  </a:cubicBezTo>
                  <a:cubicBezTo>
                    <a:pt x="49530" y="25718"/>
                    <a:pt x="42863" y="19050"/>
                    <a:pt x="3429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77" name="Grafika 75">
            <a:extLst>
              <a:ext uri="{FF2B5EF4-FFF2-40B4-BE49-F238E27FC236}">
                <a16:creationId xmlns:a16="http://schemas.microsoft.com/office/drawing/2014/main" id="{1CC97816-9AA1-43C8-80B7-54C5290E1DAE}"/>
              </a:ext>
            </a:extLst>
          </p:cNvPr>
          <p:cNvGrpSpPr/>
          <p:nvPr/>
        </p:nvGrpSpPr>
        <p:grpSpPr>
          <a:xfrm>
            <a:off x="8969947" y="2865289"/>
            <a:ext cx="523962" cy="524854"/>
            <a:chOff x="8293101" y="2497425"/>
            <a:chExt cx="559117" cy="560069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grpSp>
          <p:nvGrpSpPr>
            <p:cNvPr id="78" name="Grafika 75">
              <a:extLst>
                <a:ext uri="{FF2B5EF4-FFF2-40B4-BE49-F238E27FC236}">
                  <a16:creationId xmlns:a16="http://schemas.microsoft.com/office/drawing/2014/main" id="{1CC97816-9AA1-43C8-80B7-54C5290E1DAE}"/>
                </a:ext>
              </a:extLst>
            </p:cNvPr>
            <p:cNvGrpSpPr/>
            <p:nvPr/>
          </p:nvGrpSpPr>
          <p:grpSpPr>
            <a:xfrm>
              <a:off x="8293101" y="2497425"/>
              <a:ext cx="559117" cy="560069"/>
              <a:chOff x="8293101" y="2497425"/>
              <a:chExt cx="559117" cy="560069"/>
            </a:xfrm>
            <a:grpFill/>
          </p:grpSpPr>
          <p:sp>
            <p:nvSpPr>
              <p:cNvPr id="79" name="Dowolny kształt: kształt 78">
                <a:extLst>
                  <a:ext uri="{FF2B5EF4-FFF2-40B4-BE49-F238E27FC236}">
                    <a16:creationId xmlns:a16="http://schemas.microsoft.com/office/drawing/2014/main" id="{60BB22BD-AFC7-483B-9798-8D8CAB27BAD3}"/>
                  </a:ext>
                </a:extLst>
              </p:cNvPr>
              <p:cNvSpPr/>
              <p:nvPr/>
            </p:nvSpPr>
            <p:spPr>
              <a:xfrm>
                <a:off x="8481508" y="2497425"/>
                <a:ext cx="370710" cy="560069"/>
              </a:xfrm>
              <a:custGeom>
                <a:avLst/>
                <a:gdLst>
                  <a:gd name="connsiteX0" fmla="*/ 127823 w 370710"/>
                  <a:gd name="connsiteY0" fmla="*/ 560070 h 560069"/>
                  <a:gd name="connsiteX1" fmla="*/ 55433 w 370710"/>
                  <a:gd name="connsiteY1" fmla="*/ 560070 h 560069"/>
                  <a:gd name="connsiteX2" fmla="*/ 46860 w 370710"/>
                  <a:gd name="connsiteY2" fmla="*/ 553403 h 560069"/>
                  <a:gd name="connsiteX3" fmla="*/ 32573 w 370710"/>
                  <a:gd name="connsiteY3" fmla="*/ 514350 h 560069"/>
                  <a:gd name="connsiteX4" fmla="*/ 6855 w 370710"/>
                  <a:gd name="connsiteY4" fmla="*/ 486728 h 560069"/>
                  <a:gd name="connsiteX5" fmla="*/ 5903 w 370710"/>
                  <a:gd name="connsiteY5" fmla="*/ 486728 h 560069"/>
                  <a:gd name="connsiteX6" fmla="*/ 1140 w 370710"/>
                  <a:gd name="connsiteY6" fmla="*/ 474345 h 560069"/>
                  <a:gd name="connsiteX7" fmla="*/ 12570 w 370710"/>
                  <a:gd name="connsiteY7" fmla="*/ 468630 h 560069"/>
                  <a:gd name="connsiteX8" fmla="*/ 13523 w 370710"/>
                  <a:gd name="connsiteY8" fmla="*/ 468630 h 560069"/>
                  <a:gd name="connsiteX9" fmla="*/ 14475 w 370710"/>
                  <a:gd name="connsiteY9" fmla="*/ 468630 h 560069"/>
                  <a:gd name="connsiteX10" fmla="*/ 50670 w 370710"/>
                  <a:gd name="connsiteY10" fmla="*/ 507683 h 560069"/>
                  <a:gd name="connsiteX11" fmla="*/ 62100 w 370710"/>
                  <a:gd name="connsiteY11" fmla="*/ 541020 h 560069"/>
                  <a:gd name="connsiteX12" fmla="*/ 121155 w 370710"/>
                  <a:gd name="connsiteY12" fmla="*/ 541020 h 560069"/>
                  <a:gd name="connsiteX13" fmla="*/ 132585 w 370710"/>
                  <a:gd name="connsiteY13" fmla="*/ 508635 h 560069"/>
                  <a:gd name="connsiteX14" fmla="*/ 169733 w 370710"/>
                  <a:gd name="connsiteY14" fmla="*/ 469583 h 560069"/>
                  <a:gd name="connsiteX15" fmla="*/ 223073 w 370710"/>
                  <a:gd name="connsiteY15" fmla="*/ 470535 h 560069"/>
                  <a:gd name="connsiteX16" fmla="*/ 254505 w 370710"/>
                  <a:gd name="connsiteY16" fmla="*/ 485775 h 560069"/>
                  <a:gd name="connsiteX17" fmla="*/ 296415 w 370710"/>
                  <a:gd name="connsiteY17" fmla="*/ 443865 h 560069"/>
                  <a:gd name="connsiteX18" fmla="*/ 281175 w 370710"/>
                  <a:gd name="connsiteY18" fmla="*/ 412433 h 560069"/>
                  <a:gd name="connsiteX19" fmla="*/ 279270 w 370710"/>
                  <a:gd name="connsiteY19" fmla="*/ 359093 h 560069"/>
                  <a:gd name="connsiteX20" fmla="*/ 279270 w 370710"/>
                  <a:gd name="connsiteY20" fmla="*/ 359093 h 560069"/>
                  <a:gd name="connsiteX21" fmla="*/ 318323 w 370710"/>
                  <a:gd name="connsiteY21" fmla="*/ 321945 h 560069"/>
                  <a:gd name="connsiteX22" fmla="*/ 351660 w 370710"/>
                  <a:gd name="connsiteY22" fmla="*/ 310515 h 560069"/>
                  <a:gd name="connsiteX23" fmla="*/ 351660 w 370710"/>
                  <a:gd name="connsiteY23" fmla="*/ 251460 h 560069"/>
                  <a:gd name="connsiteX24" fmla="*/ 319275 w 370710"/>
                  <a:gd name="connsiteY24" fmla="*/ 238125 h 560069"/>
                  <a:gd name="connsiteX25" fmla="*/ 280223 w 370710"/>
                  <a:gd name="connsiteY25" fmla="*/ 200978 h 560069"/>
                  <a:gd name="connsiteX26" fmla="*/ 280223 w 370710"/>
                  <a:gd name="connsiteY26" fmla="*/ 200025 h 560069"/>
                  <a:gd name="connsiteX27" fmla="*/ 282128 w 370710"/>
                  <a:gd name="connsiteY27" fmla="*/ 146685 h 560069"/>
                  <a:gd name="connsiteX28" fmla="*/ 297368 w 370710"/>
                  <a:gd name="connsiteY28" fmla="*/ 115253 h 560069"/>
                  <a:gd name="connsiteX29" fmla="*/ 255458 w 370710"/>
                  <a:gd name="connsiteY29" fmla="*/ 73343 h 560069"/>
                  <a:gd name="connsiteX30" fmla="*/ 224025 w 370710"/>
                  <a:gd name="connsiteY30" fmla="*/ 88583 h 560069"/>
                  <a:gd name="connsiteX31" fmla="*/ 170685 w 370710"/>
                  <a:gd name="connsiteY31" fmla="*/ 89535 h 560069"/>
                  <a:gd name="connsiteX32" fmla="*/ 133538 w 370710"/>
                  <a:gd name="connsiteY32" fmla="*/ 50483 h 560069"/>
                  <a:gd name="connsiteX33" fmla="*/ 121155 w 370710"/>
                  <a:gd name="connsiteY33" fmla="*/ 19050 h 560069"/>
                  <a:gd name="connsiteX34" fmla="*/ 62100 w 370710"/>
                  <a:gd name="connsiteY34" fmla="*/ 19050 h 560069"/>
                  <a:gd name="connsiteX35" fmla="*/ 50670 w 370710"/>
                  <a:gd name="connsiteY35" fmla="*/ 52388 h 560069"/>
                  <a:gd name="connsiteX36" fmla="*/ 14475 w 370710"/>
                  <a:gd name="connsiteY36" fmla="*/ 91440 h 560069"/>
                  <a:gd name="connsiteX37" fmla="*/ 14475 w 370710"/>
                  <a:gd name="connsiteY37" fmla="*/ 91440 h 560069"/>
                  <a:gd name="connsiteX38" fmla="*/ 13523 w 370710"/>
                  <a:gd name="connsiteY38" fmla="*/ 91440 h 560069"/>
                  <a:gd name="connsiteX39" fmla="*/ 2093 w 370710"/>
                  <a:gd name="connsiteY39" fmla="*/ 85725 h 560069"/>
                  <a:gd name="connsiteX40" fmla="*/ 7808 w 370710"/>
                  <a:gd name="connsiteY40" fmla="*/ 73343 h 560069"/>
                  <a:gd name="connsiteX41" fmla="*/ 8760 w 370710"/>
                  <a:gd name="connsiteY41" fmla="*/ 73343 h 560069"/>
                  <a:gd name="connsiteX42" fmla="*/ 34478 w 370710"/>
                  <a:gd name="connsiteY42" fmla="*/ 45720 h 560069"/>
                  <a:gd name="connsiteX43" fmla="*/ 48765 w 370710"/>
                  <a:gd name="connsiteY43" fmla="*/ 6668 h 560069"/>
                  <a:gd name="connsiteX44" fmla="*/ 55433 w 370710"/>
                  <a:gd name="connsiteY44" fmla="*/ 0 h 560069"/>
                  <a:gd name="connsiteX45" fmla="*/ 127823 w 370710"/>
                  <a:gd name="connsiteY45" fmla="*/ 0 h 560069"/>
                  <a:gd name="connsiteX46" fmla="*/ 136395 w 370710"/>
                  <a:gd name="connsiteY46" fmla="*/ 6668 h 560069"/>
                  <a:gd name="connsiteX47" fmla="*/ 150683 w 370710"/>
                  <a:gd name="connsiteY47" fmla="*/ 45720 h 560069"/>
                  <a:gd name="connsiteX48" fmla="*/ 176400 w 370710"/>
                  <a:gd name="connsiteY48" fmla="*/ 73343 h 560069"/>
                  <a:gd name="connsiteX49" fmla="*/ 214500 w 370710"/>
                  <a:gd name="connsiteY49" fmla="*/ 72390 h 560069"/>
                  <a:gd name="connsiteX50" fmla="*/ 252600 w 370710"/>
                  <a:gd name="connsiteY50" fmla="*/ 54293 h 560069"/>
                  <a:gd name="connsiteX51" fmla="*/ 263078 w 370710"/>
                  <a:gd name="connsiteY51" fmla="*/ 56198 h 560069"/>
                  <a:gd name="connsiteX52" fmla="*/ 314513 w 370710"/>
                  <a:gd name="connsiteY52" fmla="*/ 107633 h 560069"/>
                  <a:gd name="connsiteX53" fmla="*/ 316418 w 370710"/>
                  <a:gd name="connsiteY53" fmla="*/ 118110 h 560069"/>
                  <a:gd name="connsiteX54" fmla="*/ 298320 w 370710"/>
                  <a:gd name="connsiteY54" fmla="*/ 156210 h 560069"/>
                  <a:gd name="connsiteX55" fmla="*/ 297368 w 370710"/>
                  <a:gd name="connsiteY55" fmla="*/ 194310 h 560069"/>
                  <a:gd name="connsiteX56" fmla="*/ 297368 w 370710"/>
                  <a:gd name="connsiteY56" fmla="*/ 194310 h 560069"/>
                  <a:gd name="connsiteX57" fmla="*/ 324990 w 370710"/>
                  <a:gd name="connsiteY57" fmla="*/ 220028 h 560069"/>
                  <a:gd name="connsiteX58" fmla="*/ 364043 w 370710"/>
                  <a:gd name="connsiteY58" fmla="*/ 234315 h 560069"/>
                  <a:gd name="connsiteX59" fmla="*/ 370710 w 370710"/>
                  <a:gd name="connsiteY59" fmla="*/ 242888 h 560069"/>
                  <a:gd name="connsiteX60" fmla="*/ 370710 w 370710"/>
                  <a:gd name="connsiteY60" fmla="*/ 315278 h 560069"/>
                  <a:gd name="connsiteX61" fmla="*/ 364043 w 370710"/>
                  <a:gd name="connsiteY61" fmla="*/ 323850 h 560069"/>
                  <a:gd name="connsiteX62" fmla="*/ 325943 w 370710"/>
                  <a:gd name="connsiteY62" fmla="*/ 339090 h 560069"/>
                  <a:gd name="connsiteX63" fmla="*/ 298320 w 370710"/>
                  <a:gd name="connsiteY63" fmla="*/ 364808 h 560069"/>
                  <a:gd name="connsiteX64" fmla="*/ 298320 w 370710"/>
                  <a:gd name="connsiteY64" fmla="*/ 364808 h 560069"/>
                  <a:gd name="connsiteX65" fmla="*/ 299273 w 370710"/>
                  <a:gd name="connsiteY65" fmla="*/ 402908 h 560069"/>
                  <a:gd name="connsiteX66" fmla="*/ 317370 w 370710"/>
                  <a:gd name="connsiteY66" fmla="*/ 441008 h 560069"/>
                  <a:gd name="connsiteX67" fmla="*/ 315465 w 370710"/>
                  <a:gd name="connsiteY67" fmla="*/ 451485 h 560069"/>
                  <a:gd name="connsiteX68" fmla="*/ 264030 w 370710"/>
                  <a:gd name="connsiteY68" fmla="*/ 502920 h 560069"/>
                  <a:gd name="connsiteX69" fmla="*/ 253553 w 370710"/>
                  <a:gd name="connsiteY69" fmla="*/ 504825 h 560069"/>
                  <a:gd name="connsiteX70" fmla="*/ 215453 w 370710"/>
                  <a:gd name="connsiteY70" fmla="*/ 486728 h 560069"/>
                  <a:gd name="connsiteX71" fmla="*/ 177353 w 370710"/>
                  <a:gd name="connsiteY71" fmla="*/ 485775 h 560069"/>
                  <a:gd name="connsiteX72" fmla="*/ 150683 w 370710"/>
                  <a:gd name="connsiteY72" fmla="*/ 513398 h 560069"/>
                  <a:gd name="connsiteX73" fmla="*/ 136395 w 370710"/>
                  <a:gd name="connsiteY73" fmla="*/ 552450 h 560069"/>
                  <a:gd name="connsiteX74" fmla="*/ 127823 w 370710"/>
                  <a:gd name="connsiteY74" fmla="*/ 560070 h 560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370710" h="560069">
                    <a:moveTo>
                      <a:pt x="127823" y="560070"/>
                    </a:moveTo>
                    <a:lnTo>
                      <a:pt x="55433" y="560070"/>
                    </a:lnTo>
                    <a:cubicBezTo>
                      <a:pt x="51623" y="560070"/>
                      <a:pt x="47813" y="557213"/>
                      <a:pt x="46860" y="553403"/>
                    </a:cubicBezTo>
                    <a:lnTo>
                      <a:pt x="32573" y="514350"/>
                    </a:lnTo>
                    <a:cubicBezTo>
                      <a:pt x="27810" y="501968"/>
                      <a:pt x="18285" y="491490"/>
                      <a:pt x="6855" y="486728"/>
                    </a:cubicBezTo>
                    <a:cubicBezTo>
                      <a:pt x="6855" y="486728"/>
                      <a:pt x="6855" y="486728"/>
                      <a:pt x="5903" y="486728"/>
                    </a:cubicBezTo>
                    <a:cubicBezTo>
                      <a:pt x="1140" y="484823"/>
                      <a:pt x="-1717" y="479108"/>
                      <a:pt x="1140" y="474345"/>
                    </a:cubicBezTo>
                    <a:cubicBezTo>
                      <a:pt x="3045" y="469583"/>
                      <a:pt x="7808" y="467678"/>
                      <a:pt x="12570" y="468630"/>
                    </a:cubicBezTo>
                    <a:cubicBezTo>
                      <a:pt x="12570" y="468630"/>
                      <a:pt x="13523" y="468630"/>
                      <a:pt x="13523" y="468630"/>
                    </a:cubicBezTo>
                    <a:cubicBezTo>
                      <a:pt x="13523" y="468630"/>
                      <a:pt x="13523" y="468630"/>
                      <a:pt x="14475" y="468630"/>
                    </a:cubicBezTo>
                    <a:cubicBezTo>
                      <a:pt x="31620" y="476250"/>
                      <a:pt x="44955" y="489585"/>
                      <a:pt x="50670" y="507683"/>
                    </a:cubicBezTo>
                    <a:lnTo>
                      <a:pt x="62100" y="541020"/>
                    </a:lnTo>
                    <a:lnTo>
                      <a:pt x="121155" y="541020"/>
                    </a:lnTo>
                    <a:lnTo>
                      <a:pt x="132585" y="508635"/>
                    </a:lnTo>
                    <a:cubicBezTo>
                      <a:pt x="139253" y="490538"/>
                      <a:pt x="152588" y="476250"/>
                      <a:pt x="169733" y="469583"/>
                    </a:cubicBezTo>
                    <a:cubicBezTo>
                      <a:pt x="186878" y="462915"/>
                      <a:pt x="205928" y="462915"/>
                      <a:pt x="223073" y="470535"/>
                    </a:cubicBezTo>
                    <a:lnTo>
                      <a:pt x="254505" y="485775"/>
                    </a:lnTo>
                    <a:lnTo>
                      <a:pt x="296415" y="443865"/>
                    </a:lnTo>
                    <a:lnTo>
                      <a:pt x="281175" y="412433"/>
                    </a:lnTo>
                    <a:cubicBezTo>
                      <a:pt x="273555" y="395288"/>
                      <a:pt x="272603" y="376238"/>
                      <a:pt x="279270" y="359093"/>
                    </a:cubicBezTo>
                    <a:cubicBezTo>
                      <a:pt x="279270" y="359093"/>
                      <a:pt x="279270" y="359093"/>
                      <a:pt x="279270" y="359093"/>
                    </a:cubicBezTo>
                    <a:cubicBezTo>
                      <a:pt x="285938" y="341948"/>
                      <a:pt x="300225" y="328613"/>
                      <a:pt x="318323" y="321945"/>
                    </a:cubicBezTo>
                    <a:lnTo>
                      <a:pt x="351660" y="310515"/>
                    </a:lnTo>
                    <a:lnTo>
                      <a:pt x="351660" y="251460"/>
                    </a:lnTo>
                    <a:lnTo>
                      <a:pt x="319275" y="238125"/>
                    </a:lnTo>
                    <a:cubicBezTo>
                      <a:pt x="302130" y="231458"/>
                      <a:pt x="287843" y="218123"/>
                      <a:pt x="280223" y="200978"/>
                    </a:cubicBezTo>
                    <a:cubicBezTo>
                      <a:pt x="280223" y="200978"/>
                      <a:pt x="280223" y="200978"/>
                      <a:pt x="280223" y="200025"/>
                    </a:cubicBezTo>
                    <a:cubicBezTo>
                      <a:pt x="273555" y="182880"/>
                      <a:pt x="273555" y="163830"/>
                      <a:pt x="282128" y="146685"/>
                    </a:cubicBezTo>
                    <a:lnTo>
                      <a:pt x="297368" y="115253"/>
                    </a:lnTo>
                    <a:lnTo>
                      <a:pt x="255458" y="73343"/>
                    </a:lnTo>
                    <a:lnTo>
                      <a:pt x="224025" y="88583"/>
                    </a:lnTo>
                    <a:cubicBezTo>
                      <a:pt x="206880" y="96203"/>
                      <a:pt x="187830" y="97155"/>
                      <a:pt x="170685" y="89535"/>
                    </a:cubicBezTo>
                    <a:cubicBezTo>
                      <a:pt x="153540" y="82868"/>
                      <a:pt x="140205" y="68580"/>
                      <a:pt x="133538" y="50483"/>
                    </a:cubicBezTo>
                    <a:lnTo>
                      <a:pt x="121155" y="19050"/>
                    </a:lnTo>
                    <a:lnTo>
                      <a:pt x="62100" y="19050"/>
                    </a:lnTo>
                    <a:lnTo>
                      <a:pt x="50670" y="52388"/>
                    </a:lnTo>
                    <a:cubicBezTo>
                      <a:pt x="44003" y="69533"/>
                      <a:pt x="31620" y="83820"/>
                      <a:pt x="14475" y="91440"/>
                    </a:cubicBezTo>
                    <a:cubicBezTo>
                      <a:pt x="14475" y="91440"/>
                      <a:pt x="14475" y="91440"/>
                      <a:pt x="14475" y="91440"/>
                    </a:cubicBezTo>
                    <a:cubicBezTo>
                      <a:pt x="14475" y="91440"/>
                      <a:pt x="13523" y="91440"/>
                      <a:pt x="13523" y="91440"/>
                    </a:cubicBezTo>
                    <a:cubicBezTo>
                      <a:pt x="8760" y="93345"/>
                      <a:pt x="3998" y="90488"/>
                      <a:pt x="2093" y="85725"/>
                    </a:cubicBezTo>
                    <a:cubicBezTo>
                      <a:pt x="188" y="80963"/>
                      <a:pt x="3045" y="75248"/>
                      <a:pt x="7808" y="73343"/>
                    </a:cubicBezTo>
                    <a:cubicBezTo>
                      <a:pt x="7808" y="73343"/>
                      <a:pt x="7808" y="73343"/>
                      <a:pt x="8760" y="73343"/>
                    </a:cubicBezTo>
                    <a:cubicBezTo>
                      <a:pt x="21143" y="68580"/>
                      <a:pt x="30668" y="58103"/>
                      <a:pt x="34478" y="45720"/>
                    </a:cubicBezTo>
                    <a:lnTo>
                      <a:pt x="48765" y="6668"/>
                    </a:lnTo>
                    <a:cubicBezTo>
                      <a:pt x="47813" y="2858"/>
                      <a:pt x="51623" y="0"/>
                      <a:pt x="55433" y="0"/>
                    </a:cubicBezTo>
                    <a:lnTo>
                      <a:pt x="127823" y="0"/>
                    </a:lnTo>
                    <a:cubicBezTo>
                      <a:pt x="131633" y="0"/>
                      <a:pt x="135443" y="2858"/>
                      <a:pt x="136395" y="6668"/>
                    </a:cubicBezTo>
                    <a:lnTo>
                      <a:pt x="150683" y="45720"/>
                    </a:lnTo>
                    <a:cubicBezTo>
                      <a:pt x="155445" y="58103"/>
                      <a:pt x="164970" y="68580"/>
                      <a:pt x="176400" y="73343"/>
                    </a:cubicBezTo>
                    <a:cubicBezTo>
                      <a:pt x="188783" y="78105"/>
                      <a:pt x="202118" y="78105"/>
                      <a:pt x="214500" y="72390"/>
                    </a:cubicBezTo>
                    <a:lnTo>
                      <a:pt x="252600" y="54293"/>
                    </a:lnTo>
                    <a:cubicBezTo>
                      <a:pt x="256410" y="52388"/>
                      <a:pt x="260220" y="53340"/>
                      <a:pt x="263078" y="56198"/>
                    </a:cubicBezTo>
                    <a:lnTo>
                      <a:pt x="314513" y="107633"/>
                    </a:lnTo>
                    <a:cubicBezTo>
                      <a:pt x="317370" y="110490"/>
                      <a:pt x="318323" y="115253"/>
                      <a:pt x="316418" y="118110"/>
                    </a:cubicBezTo>
                    <a:lnTo>
                      <a:pt x="298320" y="156210"/>
                    </a:lnTo>
                    <a:cubicBezTo>
                      <a:pt x="292605" y="168593"/>
                      <a:pt x="292605" y="181928"/>
                      <a:pt x="297368" y="194310"/>
                    </a:cubicBezTo>
                    <a:cubicBezTo>
                      <a:pt x="297368" y="194310"/>
                      <a:pt x="297368" y="194310"/>
                      <a:pt x="297368" y="194310"/>
                    </a:cubicBezTo>
                    <a:cubicBezTo>
                      <a:pt x="302130" y="206693"/>
                      <a:pt x="312608" y="215265"/>
                      <a:pt x="324990" y="220028"/>
                    </a:cubicBezTo>
                    <a:lnTo>
                      <a:pt x="364043" y="234315"/>
                    </a:lnTo>
                    <a:cubicBezTo>
                      <a:pt x="367853" y="235268"/>
                      <a:pt x="370710" y="239078"/>
                      <a:pt x="370710" y="242888"/>
                    </a:cubicBezTo>
                    <a:lnTo>
                      <a:pt x="370710" y="315278"/>
                    </a:lnTo>
                    <a:cubicBezTo>
                      <a:pt x="370710" y="319088"/>
                      <a:pt x="367853" y="322898"/>
                      <a:pt x="364043" y="323850"/>
                    </a:cubicBezTo>
                    <a:lnTo>
                      <a:pt x="325943" y="339090"/>
                    </a:lnTo>
                    <a:cubicBezTo>
                      <a:pt x="313560" y="343853"/>
                      <a:pt x="304035" y="353378"/>
                      <a:pt x="298320" y="364808"/>
                    </a:cubicBezTo>
                    <a:cubicBezTo>
                      <a:pt x="298320" y="364808"/>
                      <a:pt x="298320" y="364808"/>
                      <a:pt x="298320" y="364808"/>
                    </a:cubicBezTo>
                    <a:cubicBezTo>
                      <a:pt x="293558" y="377190"/>
                      <a:pt x="293558" y="390525"/>
                      <a:pt x="299273" y="402908"/>
                    </a:cubicBezTo>
                    <a:lnTo>
                      <a:pt x="317370" y="441008"/>
                    </a:lnTo>
                    <a:cubicBezTo>
                      <a:pt x="319275" y="444818"/>
                      <a:pt x="318323" y="448628"/>
                      <a:pt x="315465" y="451485"/>
                    </a:cubicBezTo>
                    <a:lnTo>
                      <a:pt x="264030" y="502920"/>
                    </a:lnTo>
                    <a:cubicBezTo>
                      <a:pt x="261173" y="505778"/>
                      <a:pt x="256410" y="506730"/>
                      <a:pt x="253553" y="504825"/>
                    </a:cubicBezTo>
                    <a:lnTo>
                      <a:pt x="215453" y="486728"/>
                    </a:lnTo>
                    <a:cubicBezTo>
                      <a:pt x="204023" y="481013"/>
                      <a:pt x="189735" y="481013"/>
                      <a:pt x="177353" y="485775"/>
                    </a:cubicBezTo>
                    <a:cubicBezTo>
                      <a:pt x="164970" y="490538"/>
                      <a:pt x="155445" y="501015"/>
                      <a:pt x="150683" y="513398"/>
                    </a:cubicBezTo>
                    <a:lnTo>
                      <a:pt x="136395" y="552450"/>
                    </a:lnTo>
                    <a:cubicBezTo>
                      <a:pt x="135443" y="557213"/>
                      <a:pt x="131633" y="560070"/>
                      <a:pt x="127823" y="560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80" name="Dowolny kształt: kształt 79">
                <a:extLst>
                  <a:ext uri="{FF2B5EF4-FFF2-40B4-BE49-F238E27FC236}">
                    <a16:creationId xmlns:a16="http://schemas.microsoft.com/office/drawing/2014/main" id="{13EBD542-C23A-48CB-A826-E1F4302A9DCD}"/>
                  </a:ext>
                </a:extLst>
              </p:cNvPr>
              <p:cNvSpPr/>
              <p:nvPr/>
            </p:nvSpPr>
            <p:spPr>
              <a:xfrm>
                <a:off x="8293101" y="2551678"/>
                <a:ext cx="207832" cy="452476"/>
              </a:xfrm>
              <a:custGeom>
                <a:avLst/>
                <a:gdLst>
                  <a:gd name="connsiteX0" fmla="*/ 114300 w 207832"/>
                  <a:gd name="connsiteY0" fmla="*/ 452476 h 452476"/>
                  <a:gd name="connsiteX1" fmla="*/ 107633 w 207832"/>
                  <a:gd name="connsiteY1" fmla="*/ 449619 h 452476"/>
                  <a:gd name="connsiteX2" fmla="*/ 56198 w 207832"/>
                  <a:gd name="connsiteY2" fmla="*/ 398184 h 452476"/>
                  <a:gd name="connsiteX3" fmla="*/ 54293 w 207832"/>
                  <a:gd name="connsiteY3" fmla="*/ 387706 h 452476"/>
                  <a:gd name="connsiteX4" fmla="*/ 72390 w 207832"/>
                  <a:gd name="connsiteY4" fmla="*/ 349606 h 452476"/>
                  <a:gd name="connsiteX5" fmla="*/ 73343 w 207832"/>
                  <a:gd name="connsiteY5" fmla="*/ 311506 h 452476"/>
                  <a:gd name="connsiteX6" fmla="*/ 73343 w 207832"/>
                  <a:gd name="connsiteY6" fmla="*/ 311506 h 452476"/>
                  <a:gd name="connsiteX7" fmla="*/ 45720 w 207832"/>
                  <a:gd name="connsiteY7" fmla="*/ 285789 h 452476"/>
                  <a:gd name="connsiteX8" fmla="*/ 6668 w 207832"/>
                  <a:gd name="connsiteY8" fmla="*/ 271501 h 452476"/>
                  <a:gd name="connsiteX9" fmla="*/ 0 w 207832"/>
                  <a:gd name="connsiteY9" fmla="*/ 261976 h 452476"/>
                  <a:gd name="connsiteX10" fmla="*/ 0 w 207832"/>
                  <a:gd name="connsiteY10" fmla="*/ 189586 h 452476"/>
                  <a:gd name="connsiteX11" fmla="*/ 6668 w 207832"/>
                  <a:gd name="connsiteY11" fmla="*/ 181014 h 452476"/>
                  <a:gd name="connsiteX12" fmla="*/ 45720 w 207832"/>
                  <a:gd name="connsiteY12" fmla="*/ 166726 h 452476"/>
                  <a:gd name="connsiteX13" fmla="*/ 73343 w 207832"/>
                  <a:gd name="connsiteY13" fmla="*/ 141009 h 452476"/>
                  <a:gd name="connsiteX14" fmla="*/ 73343 w 207832"/>
                  <a:gd name="connsiteY14" fmla="*/ 141009 h 452476"/>
                  <a:gd name="connsiteX15" fmla="*/ 72390 w 207832"/>
                  <a:gd name="connsiteY15" fmla="*/ 102909 h 452476"/>
                  <a:gd name="connsiteX16" fmla="*/ 54293 w 207832"/>
                  <a:gd name="connsiteY16" fmla="*/ 64809 h 452476"/>
                  <a:gd name="connsiteX17" fmla="*/ 56198 w 207832"/>
                  <a:gd name="connsiteY17" fmla="*/ 54331 h 452476"/>
                  <a:gd name="connsiteX18" fmla="*/ 107633 w 207832"/>
                  <a:gd name="connsiteY18" fmla="*/ 2896 h 452476"/>
                  <a:gd name="connsiteX19" fmla="*/ 118110 w 207832"/>
                  <a:gd name="connsiteY19" fmla="*/ 991 h 452476"/>
                  <a:gd name="connsiteX20" fmla="*/ 156210 w 207832"/>
                  <a:gd name="connsiteY20" fmla="*/ 19089 h 452476"/>
                  <a:gd name="connsiteX21" fmla="*/ 194310 w 207832"/>
                  <a:gd name="connsiteY21" fmla="*/ 20041 h 452476"/>
                  <a:gd name="connsiteX22" fmla="*/ 206693 w 207832"/>
                  <a:gd name="connsiteY22" fmla="*/ 24804 h 452476"/>
                  <a:gd name="connsiteX23" fmla="*/ 201930 w 207832"/>
                  <a:gd name="connsiteY23" fmla="*/ 37186 h 452476"/>
                  <a:gd name="connsiteX24" fmla="*/ 148590 w 207832"/>
                  <a:gd name="connsiteY24" fmla="*/ 35281 h 452476"/>
                  <a:gd name="connsiteX25" fmla="*/ 117158 w 207832"/>
                  <a:gd name="connsiteY25" fmla="*/ 20041 h 452476"/>
                  <a:gd name="connsiteX26" fmla="*/ 75248 w 207832"/>
                  <a:gd name="connsiteY26" fmla="*/ 61951 h 452476"/>
                  <a:gd name="connsiteX27" fmla="*/ 90488 w 207832"/>
                  <a:gd name="connsiteY27" fmla="*/ 93384 h 452476"/>
                  <a:gd name="connsiteX28" fmla="*/ 91440 w 207832"/>
                  <a:gd name="connsiteY28" fmla="*/ 146724 h 452476"/>
                  <a:gd name="connsiteX29" fmla="*/ 91440 w 207832"/>
                  <a:gd name="connsiteY29" fmla="*/ 146724 h 452476"/>
                  <a:gd name="connsiteX30" fmla="*/ 91440 w 207832"/>
                  <a:gd name="connsiteY30" fmla="*/ 146724 h 452476"/>
                  <a:gd name="connsiteX31" fmla="*/ 52388 w 207832"/>
                  <a:gd name="connsiteY31" fmla="*/ 183871 h 452476"/>
                  <a:gd name="connsiteX32" fmla="*/ 19050 w 207832"/>
                  <a:gd name="connsiteY32" fmla="*/ 196254 h 452476"/>
                  <a:gd name="connsiteX33" fmla="*/ 19050 w 207832"/>
                  <a:gd name="connsiteY33" fmla="*/ 255309 h 452476"/>
                  <a:gd name="connsiteX34" fmla="*/ 52388 w 207832"/>
                  <a:gd name="connsiteY34" fmla="*/ 266739 h 452476"/>
                  <a:gd name="connsiteX35" fmla="*/ 91440 w 207832"/>
                  <a:gd name="connsiteY35" fmla="*/ 302934 h 452476"/>
                  <a:gd name="connsiteX36" fmla="*/ 91440 w 207832"/>
                  <a:gd name="connsiteY36" fmla="*/ 303886 h 452476"/>
                  <a:gd name="connsiteX37" fmla="*/ 90488 w 207832"/>
                  <a:gd name="connsiteY37" fmla="*/ 357226 h 452476"/>
                  <a:gd name="connsiteX38" fmla="*/ 75248 w 207832"/>
                  <a:gd name="connsiteY38" fmla="*/ 388659 h 452476"/>
                  <a:gd name="connsiteX39" fmla="*/ 117158 w 207832"/>
                  <a:gd name="connsiteY39" fmla="*/ 430569 h 452476"/>
                  <a:gd name="connsiteX40" fmla="*/ 148590 w 207832"/>
                  <a:gd name="connsiteY40" fmla="*/ 415329 h 452476"/>
                  <a:gd name="connsiteX41" fmla="*/ 201930 w 207832"/>
                  <a:gd name="connsiteY41" fmla="*/ 413424 h 452476"/>
                  <a:gd name="connsiteX42" fmla="*/ 206693 w 207832"/>
                  <a:gd name="connsiteY42" fmla="*/ 425806 h 452476"/>
                  <a:gd name="connsiteX43" fmla="*/ 194310 w 207832"/>
                  <a:gd name="connsiteY43" fmla="*/ 430569 h 452476"/>
                  <a:gd name="connsiteX44" fmla="*/ 156210 w 207832"/>
                  <a:gd name="connsiteY44" fmla="*/ 431521 h 452476"/>
                  <a:gd name="connsiteX45" fmla="*/ 118110 w 207832"/>
                  <a:gd name="connsiteY45" fmla="*/ 449619 h 452476"/>
                  <a:gd name="connsiteX46" fmla="*/ 114300 w 207832"/>
                  <a:gd name="connsiteY46" fmla="*/ 452476 h 452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07832" h="452476">
                    <a:moveTo>
                      <a:pt x="114300" y="452476"/>
                    </a:moveTo>
                    <a:cubicBezTo>
                      <a:pt x="111443" y="452476"/>
                      <a:pt x="109538" y="451524"/>
                      <a:pt x="107633" y="449619"/>
                    </a:cubicBezTo>
                    <a:lnTo>
                      <a:pt x="56198" y="398184"/>
                    </a:lnTo>
                    <a:cubicBezTo>
                      <a:pt x="53340" y="395326"/>
                      <a:pt x="52388" y="390564"/>
                      <a:pt x="54293" y="387706"/>
                    </a:cubicBezTo>
                    <a:lnTo>
                      <a:pt x="72390" y="349606"/>
                    </a:lnTo>
                    <a:cubicBezTo>
                      <a:pt x="78105" y="338176"/>
                      <a:pt x="78105" y="323889"/>
                      <a:pt x="73343" y="311506"/>
                    </a:cubicBezTo>
                    <a:cubicBezTo>
                      <a:pt x="73343" y="311506"/>
                      <a:pt x="73343" y="311506"/>
                      <a:pt x="73343" y="311506"/>
                    </a:cubicBezTo>
                    <a:cubicBezTo>
                      <a:pt x="68580" y="299124"/>
                      <a:pt x="58103" y="289599"/>
                      <a:pt x="45720" y="285789"/>
                    </a:cubicBezTo>
                    <a:lnTo>
                      <a:pt x="6668" y="271501"/>
                    </a:lnTo>
                    <a:cubicBezTo>
                      <a:pt x="2858" y="269596"/>
                      <a:pt x="0" y="265786"/>
                      <a:pt x="0" y="261976"/>
                    </a:cubicBezTo>
                    <a:lnTo>
                      <a:pt x="0" y="189586"/>
                    </a:lnTo>
                    <a:cubicBezTo>
                      <a:pt x="0" y="185776"/>
                      <a:pt x="2858" y="181966"/>
                      <a:pt x="6668" y="181014"/>
                    </a:cubicBezTo>
                    <a:lnTo>
                      <a:pt x="45720" y="166726"/>
                    </a:lnTo>
                    <a:cubicBezTo>
                      <a:pt x="58103" y="161964"/>
                      <a:pt x="68580" y="152439"/>
                      <a:pt x="73343" y="141009"/>
                    </a:cubicBezTo>
                    <a:cubicBezTo>
                      <a:pt x="73343" y="141009"/>
                      <a:pt x="73343" y="141009"/>
                      <a:pt x="73343" y="141009"/>
                    </a:cubicBezTo>
                    <a:cubicBezTo>
                      <a:pt x="78105" y="128626"/>
                      <a:pt x="78105" y="115291"/>
                      <a:pt x="72390" y="102909"/>
                    </a:cubicBezTo>
                    <a:lnTo>
                      <a:pt x="54293" y="64809"/>
                    </a:lnTo>
                    <a:cubicBezTo>
                      <a:pt x="52388" y="60999"/>
                      <a:pt x="53340" y="57189"/>
                      <a:pt x="56198" y="54331"/>
                    </a:cubicBezTo>
                    <a:lnTo>
                      <a:pt x="107633" y="2896"/>
                    </a:lnTo>
                    <a:cubicBezTo>
                      <a:pt x="110490" y="39"/>
                      <a:pt x="115253" y="-914"/>
                      <a:pt x="118110" y="991"/>
                    </a:cubicBezTo>
                    <a:lnTo>
                      <a:pt x="156210" y="19089"/>
                    </a:lnTo>
                    <a:cubicBezTo>
                      <a:pt x="167640" y="24804"/>
                      <a:pt x="181928" y="24804"/>
                      <a:pt x="194310" y="20041"/>
                    </a:cubicBezTo>
                    <a:cubicBezTo>
                      <a:pt x="199073" y="18136"/>
                      <a:pt x="204788" y="20041"/>
                      <a:pt x="206693" y="24804"/>
                    </a:cubicBezTo>
                    <a:cubicBezTo>
                      <a:pt x="208598" y="29566"/>
                      <a:pt x="206693" y="35281"/>
                      <a:pt x="201930" y="37186"/>
                    </a:cubicBezTo>
                    <a:cubicBezTo>
                      <a:pt x="184785" y="43854"/>
                      <a:pt x="165735" y="43854"/>
                      <a:pt x="148590" y="35281"/>
                    </a:cubicBezTo>
                    <a:lnTo>
                      <a:pt x="117158" y="20041"/>
                    </a:lnTo>
                    <a:lnTo>
                      <a:pt x="75248" y="61951"/>
                    </a:lnTo>
                    <a:lnTo>
                      <a:pt x="90488" y="93384"/>
                    </a:lnTo>
                    <a:cubicBezTo>
                      <a:pt x="98108" y="110529"/>
                      <a:pt x="99060" y="129579"/>
                      <a:pt x="91440" y="146724"/>
                    </a:cubicBezTo>
                    <a:lnTo>
                      <a:pt x="91440" y="146724"/>
                    </a:lnTo>
                    <a:cubicBezTo>
                      <a:pt x="91440" y="146724"/>
                      <a:pt x="91440" y="146724"/>
                      <a:pt x="91440" y="146724"/>
                    </a:cubicBezTo>
                    <a:cubicBezTo>
                      <a:pt x="83820" y="164821"/>
                      <a:pt x="69533" y="178156"/>
                      <a:pt x="52388" y="183871"/>
                    </a:cubicBezTo>
                    <a:lnTo>
                      <a:pt x="19050" y="196254"/>
                    </a:lnTo>
                    <a:lnTo>
                      <a:pt x="19050" y="255309"/>
                    </a:lnTo>
                    <a:lnTo>
                      <a:pt x="52388" y="266739"/>
                    </a:lnTo>
                    <a:cubicBezTo>
                      <a:pt x="69533" y="272454"/>
                      <a:pt x="83820" y="285789"/>
                      <a:pt x="91440" y="302934"/>
                    </a:cubicBezTo>
                    <a:cubicBezTo>
                      <a:pt x="91440" y="302934"/>
                      <a:pt x="91440" y="302934"/>
                      <a:pt x="91440" y="303886"/>
                    </a:cubicBezTo>
                    <a:cubicBezTo>
                      <a:pt x="98108" y="321031"/>
                      <a:pt x="98108" y="341034"/>
                      <a:pt x="90488" y="357226"/>
                    </a:cubicBezTo>
                    <a:lnTo>
                      <a:pt x="75248" y="388659"/>
                    </a:lnTo>
                    <a:lnTo>
                      <a:pt x="117158" y="430569"/>
                    </a:lnTo>
                    <a:lnTo>
                      <a:pt x="148590" y="415329"/>
                    </a:lnTo>
                    <a:cubicBezTo>
                      <a:pt x="164783" y="407709"/>
                      <a:pt x="184785" y="406756"/>
                      <a:pt x="201930" y="413424"/>
                    </a:cubicBezTo>
                    <a:cubicBezTo>
                      <a:pt x="206693" y="415329"/>
                      <a:pt x="209550" y="421044"/>
                      <a:pt x="206693" y="425806"/>
                    </a:cubicBezTo>
                    <a:cubicBezTo>
                      <a:pt x="204788" y="430569"/>
                      <a:pt x="199073" y="433426"/>
                      <a:pt x="194310" y="430569"/>
                    </a:cubicBezTo>
                    <a:cubicBezTo>
                      <a:pt x="181928" y="425806"/>
                      <a:pt x="168593" y="425806"/>
                      <a:pt x="156210" y="431521"/>
                    </a:cubicBezTo>
                    <a:lnTo>
                      <a:pt x="118110" y="449619"/>
                    </a:lnTo>
                    <a:cubicBezTo>
                      <a:pt x="117158" y="452476"/>
                      <a:pt x="116205" y="452476"/>
                      <a:pt x="114300" y="4524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81" name="Grafika 75">
              <a:extLst>
                <a:ext uri="{FF2B5EF4-FFF2-40B4-BE49-F238E27FC236}">
                  <a16:creationId xmlns:a16="http://schemas.microsoft.com/office/drawing/2014/main" id="{1CC97816-9AA1-43C8-80B7-54C5290E1DAE}"/>
                </a:ext>
              </a:extLst>
            </p:cNvPr>
            <p:cNvGrpSpPr/>
            <p:nvPr/>
          </p:nvGrpSpPr>
          <p:grpSpPr>
            <a:xfrm>
              <a:off x="8444548" y="2649825"/>
              <a:ext cx="256222" cy="240982"/>
              <a:chOff x="8444548" y="2649825"/>
              <a:chExt cx="256222" cy="240982"/>
            </a:xfrm>
            <a:grpFill/>
          </p:grpSpPr>
          <p:sp>
            <p:nvSpPr>
              <p:cNvPr id="82" name="Dowolny kształt: kształt 81">
                <a:extLst>
                  <a:ext uri="{FF2B5EF4-FFF2-40B4-BE49-F238E27FC236}">
                    <a16:creationId xmlns:a16="http://schemas.microsoft.com/office/drawing/2014/main" id="{CD1F7DB0-9D2A-47E2-B9F5-65DA94A65F20}"/>
                  </a:ext>
                </a:extLst>
              </p:cNvPr>
              <p:cNvSpPr/>
              <p:nvPr/>
            </p:nvSpPr>
            <p:spPr>
              <a:xfrm>
                <a:off x="8444548" y="2798415"/>
                <a:ext cx="256222" cy="92392"/>
              </a:xfrm>
              <a:custGeom>
                <a:avLst/>
                <a:gdLst>
                  <a:gd name="connsiteX0" fmla="*/ 246698 w 256222"/>
                  <a:gd name="connsiteY0" fmla="*/ 92392 h 92392"/>
                  <a:gd name="connsiteX1" fmla="*/ 237173 w 256222"/>
                  <a:gd name="connsiteY1" fmla="*/ 82867 h 92392"/>
                  <a:gd name="connsiteX2" fmla="*/ 173355 w 256222"/>
                  <a:gd name="connsiteY2" fmla="*/ 19050 h 92392"/>
                  <a:gd name="connsiteX3" fmla="*/ 82868 w 256222"/>
                  <a:gd name="connsiteY3" fmla="*/ 19050 h 92392"/>
                  <a:gd name="connsiteX4" fmla="*/ 19050 w 256222"/>
                  <a:gd name="connsiteY4" fmla="*/ 82867 h 92392"/>
                  <a:gd name="connsiteX5" fmla="*/ 9525 w 256222"/>
                  <a:gd name="connsiteY5" fmla="*/ 92392 h 92392"/>
                  <a:gd name="connsiteX6" fmla="*/ 0 w 256222"/>
                  <a:gd name="connsiteY6" fmla="*/ 82867 h 92392"/>
                  <a:gd name="connsiteX7" fmla="*/ 82868 w 256222"/>
                  <a:gd name="connsiteY7" fmla="*/ 0 h 92392"/>
                  <a:gd name="connsiteX8" fmla="*/ 173355 w 256222"/>
                  <a:gd name="connsiteY8" fmla="*/ 0 h 92392"/>
                  <a:gd name="connsiteX9" fmla="*/ 256223 w 256222"/>
                  <a:gd name="connsiteY9" fmla="*/ 82867 h 92392"/>
                  <a:gd name="connsiteX10" fmla="*/ 246698 w 256222"/>
                  <a:gd name="connsiteY10" fmla="*/ 92392 h 92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222" h="92392">
                    <a:moveTo>
                      <a:pt x="246698" y="92392"/>
                    </a:moveTo>
                    <a:cubicBezTo>
                      <a:pt x="240983" y="92392"/>
                      <a:pt x="237173" y="88583"/>
                      <a:pt x="237173" y="82867"/>
                    </a:cubicBezTo>
                    <a:cubicBezTo>
                      <a:pt x="237173" y="47625"/>
                      <a:pt x="208598" y="19050"/>
                      <a:pt x="173355" y="19050"/>
                    </a:cubicBezTo>
                    <a:lnTo>
                      <a:pt x="82868" y="19050"/>
                    </a:lnTo>
                    <a:cubicBezTo>
                      <a:pt x="47625" y="19050"/>
                      <a:pt x="19050" y="47625"/>
                      <a:pt x="19050" y="82867"/>
                    </a:cubicBezTo>
                    <a:cubicBezTo>
                      <a:pt x="19050" y="88583"/>
                      <a:pt x="15240" y="92392"/>
                      <a:pt x="9525" y="92392"/>
                    </a:cubicBezTo>
                    <a:cubicBezTo>
                      <a:pt x="3810" y="92392"/>
                      <a:pt x="0" y="88583"/>
                      <a:pt x="0" y="82867"/>
                    </a:cubicBezTo>
                    <a:cubicBezTo>
                      <a:pt x="0" y="37147"/>
                      <a:pt x="37147" y="0"/>
                      <a:pt x="82868" y="0"/>
                    </a:cubicBezTo>
                    <a:lnTo>
                      <a:pt x="173355" y="0"/>
                    </a:lnTo>
                    <a:cubicBezTo>
                      <a:pt x="219075" y="0"/>
                      <a:pt x="256223" y="37147"/>
                      <a:pt x="256223" y="82867"/>
                    </a:cubicBezTo>
                    <a:cubicBezTo>
                      <a:pt x="256223" y="87630"/>
                      <a:pt x="251460" y="92392"/>
                      <a:pt x="246698" y="9239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83" name="Dowolny kształt: kształt 82">
                <a:extLst>
                  <a:ext uri="{FF2B5EF4-FFF2-40B4-BE49-F238E27FC236}">
                    <a16:creationId xmlns:a16="http://schemas.microsoft.com/office/drawing/2014/main" id="{8E001E7A-04ED-4E5F-BEAB-A1E9D46A607D}"/>
                  </a:ext>
                </a:extLst>
              </p:cNvPr>
              <p:cNvSpPr/>
              <p:nvPr/>
            </p:nvSpPr>
            <p:spPr>
              <a:xfrm>
                <a:off x="8489316" y="2649825"/>
                <a:ext cx="167640" cy="167639"/>
              </a:xfrm>
              <a:custGeom>
                <a:avLst/>
                <a:gdLst>
                  <a:gd name="connsiteX0" fmla="*/ 83820 w 167640"/>
                  <a:gd name="connsiteY0" fmla="*/ 167640 h 167639"/>
                  <a:gd name="connsiteX1" fmla="*/ 0 w 167640"/>
                  <a:gd name="connsiteY1" fmla="*/ 83820 h 167639"/>
                  <a:gd name="connsiteX2" fmla="*/ 83820 w 167640"/>
                  <a:gd name="connsiteY2" fmla="*/ 0 h 167639"/>
                  <a:gd name="connsiteX3" fmla="*/ 167640 w 167640"/>
                  <a:gd name="connsiteY3" fmla="*/ 83820 h 167639"/>
                  <a:gd name="connsiteX4" fmla="*/ 83820 w 167640"/>
                  <a:gd name="connsiteY4" fmla="*/ 167640 h 167639"/>
                  <a:gd name="connsiteX5" fmla="*/ 83820 w 167640"/>
                  <a:gd name="connsiteY5" fmla="*/ 19050 h 167639"/>
                  <a:gd name="connsiteX6" fmla="*/ 19050 w 167640"/>
                  <a:gd name="connsiteY6" fmla="*/ 83820 h 167639"/>
                  <a:gd name="connsiteX7" fmla="*/ 83820 w 167640"/>
                  <a:gd name="connsiteY7" fmla="*/ 148590 h 167639"/>
                  <a:gd name="connsiteX8" fmla="*/ 148590 w 167640"/>
                  <a:gd name="connsiteY8" fmla="*/ 83820 h 167639"/>
                  <a:gd name="connsiteX9" fmla="*/ 83820 w 167640"/>
                  <a:gd name="connsiteY9" fmla="*/ 19050 h 16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640" h="167639">
                    <a:moveTo>
                      <a:pt x="83820" y="167640"/>
                    </a:moveTo>
                    <a:cubicBezTo>
                      <a:pt x="37147" y="167640"/>
                      <a:pt x="0" y="129540"/>
                      <a:pt x="0" y="83820"/>
                    </a:cubicBezTo>
                    <a:cubicBezTo>
                      <a:pt x="0" y="37147"/>
                      <a:pt x="38100" y="0"/>
                      <a:pt x="83820" y="0"/>
                    </a:cubicBezTo>
                    <a:cubicBezTo>
                      <a:pt x="129540" y="0"/>
                      <a:pt x="167640" y="38100"/>
                      <a:pt x="167640" y="83820"/>
                    </a:cubicBezTo>
                    <a:cubicBezTo>
                      <a:pt x="167640" y="130493"/>
                      <a:pt x="130492" y="167640"/>
                      <a:pt x="83820" y="167640"/>
                    </a:cubicBezTo>
                    <a:close/>
                    <a:moveTo>
                      <a:pt x="83820" y="19050"/>
                    </a:moveTo>
                    <a:cubicBezTo>
                      <a:pt x="47625" y="19050"/>
                      <a:pt x="19050" y="48578"/>
                      <a:pt x="19050" y="83820"/>
                    </a:cubicBezTo>
                    <a:cubicBezTo>
                      <a:pt x="19050" y="120015"/>
                      <a:pt x="48578" y="148590"/>
                      <a:pt x="83820" y="148590"/>
                    </a:cubicBezTo>
                    <a:cubicBezTo>
                      <a:pt x="119062" y="148590"/>
                      <a:pt x="148590" y="119063"/>
                      <a:pt x="148590" y="83820"/>
                    </a:cubicBezTo>
                    <a:cubicBezTo>
                      <a:pt x="148590" y="47625"/>
                      <a:pt x="120015" y="19050"/>
                      <a:pt x="83820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85" name="Grafika 83">
            <a:extLst>
              <a:ext uri="{FF2B5EF4-FFF2-40B4-BE49-F238E27FC236}">
                <a16:creationId xmlns:a16="http://schemas.microsoft.com/office/drawing/2014/main" id="{DC3B38FB-D51B-493A-92AB-E28E35541B45}"/>
              </a:ext>
            </a:extLst>
          </p:cNvPr>
          <p:cNvGrpSpPr/>
          <p:nvPr/>
        </p:nvGrpSpPr>
        <p:grpSpPr>
          <a:xfrm>
            <a:off x="8929666" y="1779944"/>
            <a:ext cx="552494" cy="500698"/>
            <a:chOff x="8700368" y="1434386"/>
            <a:chExt cx="579119" cy="524827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0C65DD63-3608-4261-AB31-787882317FB4}"/>
                </a:ext>
              </a:extLst>
            </p:cNvPr>
            <p:cNvSpPr/>
            <p:nvPr/>
          </p:nvSpPr>
          <p:spPr>
            <a:xfrm>
              <a:off x="8924205" y="1434386"/>
              <a:ext cx="133350" cy="133349"/>
            </a:xfrm>
            <a:custGeom>
              <a:avLst/>
              <a:gdLst>
                <a:gd name="connsiteX0" fmla="*/ 66675 w 133350"/>
                <a:gd name="connsiteY0" fmla="*/ 133350 h 133349"/>
                <a:gd name="connsiteX1" fmla="*/ 0 w 133350"/>
                <a:gd name="connsiteY1" fmla="*/ 66675 h 133349"/>
                <a:gd name="connsiteX2" fmla="*/ 66675 w 133350"/>
                <a:gd name="connsiteY2" fmla="*/ 0 h 133349"/>
                <a:gd name="connsiteX3" fmla="*/ 133350 w 133350"/>
                <a:gd name="connsiteY3" fmla="*/ 66675 h 133349"/>
                <a:gd name="connsiteX4" fmla="*/ 66675 w 133350"/>
                <a:gd name="connsiteY4" fmla="*/ 133350 h 133349"/>
                <a:gd name="connsiteX5" fmla="*/ 66675 w 133350"/>
                <a:gd name="connsiteY5" fmla="*/ 20003 h 133349"/>
                <a:gd name="connsiteX6" fmla="*/ 19050 w 133350"/>
                <a:gd name="connsiteY6" fmla="*/ 67628 h 133349"/>
                <a:gd name="connsiteX7" fmla="*/ 66675 w 133350"/>
                <a:gd name="connsiteY7" fmla="*/ 115253 h 133349"/>
                <a:gd name="connsiteX8" fmla="*/ 114300 w 133350"/>
                <a:gd name="connsiteY8" fmla="*/ 67628 h 133349"/>
                <a:gd name="connsiteX9" fmla="*/ 66675 w 133350"/>
                <a:gd name="connsiteY9" fmla="*/ 20003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50" h="133349">
                  <a:moveTo>
                    <a:pt x="66675" y="133350"/>
                  </a:moveTo>
                  <a:cubicBezTo>
                    <a:pt x="30480" y="133350"/>
                    <a:pt x="0" y="103823"/>
                    <a:pt x="0" y="66675"/>
                  </a:cubicBezTo>
                  <a:cubicBezTo>
                    <a:pt x="0" y="30480"/>
                    <a:pt x="29528" y="0"/>
                    <a:pt x="66675" y="0"/>
                  </a:cubicBezTo>
                  <a:cubicBezTo>
                    <a:pt x="103823" y="0"/>
                    <a:pt x="133350" y="29528"/>
                    <a:pt x="133350" y="66675"/>
                  </a:cubicBezTo>
                  <a:cubicBezTo>
                    <a:pt x="133350" y="103823"/>
                    <a:pt x="102870" y="133350"/>
                    <a:pt x="66675" y="133350"/>
                  </a:cubicBezTo>
                  <a:close/>
                  <a:moveTo>
                    <a:pt x="66675" y="20003"/>
                  </a:moveTo>
                  <a:cubicBezTo>
                    <a:pt x="40957" y="20003"/>
                    <a:pt x="19050" y="40958"/>
                    <a:pt x="19050" y="67628"/>
                  </a:cubicBezTo>
                  <a:cubicBezTo>
                    <a:pt x="19050" y="94298"/>
                    <a:pt x="40005" y="115253"/>
                    <a:pt x="66675" y="115253"/>
                  </a:cubicBezTo>
                  <a:cubicBezTo>
                    <a:pt x="93345" y="115253"/>
                    <a:pt x="114300" y="94298"/>
                    <a:pt x="114300" y="67628"/>
                  </a:cubicBezTo>
                  <a:cubicBezTo>
                    <a:pt x="114300" y="40958"/>
                    <a:pt x="92393" y="20003"/>
                    <a:pt x="66675" y="200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18F9923C-01C3-4369-86C3-678E33807BDA}"/>
                </a:ext>
              </a:extLst>
            </p:cNvPr>
            <p:cNvSpPr/>
            <p:nvPr/>
          </p:nvSpPr>
          <p:spPr>
            <a:xfrm>
              <a:off x="9146137" y="1825864"/>
              <a:ext cx="133350" cy="133350"/>
            </a:xfrm>
            <a:custGeom>
              <a:avLst/>
              <a:gdLst>
                <a:gd name="connsiteX0" fmla="*/ 66675 w 133350"/>
                <a:gd name="connsiteY0" fmla="*/ 133350 h 133350"/>
                <a:gd name="connsiteX1" fmla="*/ 0 w 133350"/>
                <a:gd name="connsiteY1" fmla="*/ 66675 h 133350"/>
                <a:gd name="connsiteX2" fmla="*/ 66675 w 133350"/>
                <a:gd name="connsiteY2" fmla="*/ 0 h 133350"/>
                <a:gd name="connsiteX3" fmla="*/ 133350 w 133350"/>
                <a:gd name="connsiteY3" fmla="*/ 66675 h 133350"/>
                <a:gd name="connsiteX4" fmla="*/ 66675 w 133350"/>
                <a:gd name="connsiteY4" fmla="*/ 133350 h 133350"/>
                <a:gd name="connsiteX5" fmla="*/ 66675 w 133350"/>
                <a:gd name="connsiteY5" fmla="*/ 20002 h 133350"/>
                <a:gd name="connsiteX6" fmla="*/ 19050 w 133350"/>
                <a:gd name="connsiteY6" fmla="*/ 67627 h 133350"/>
                <a:gd name="connsiteX7" fmla="*/ 66675 w 133350"/>
                <a:gd name="connsiteY7" fmla="*/ 115252 h 133350"/>
                <a:gd name="connsiteX8" fmla="*/ 114300 w 133350"/>
                <a:gd name="connsiteY8" fmla="*/ 67627 h 133350"/>
                <a:gd name="connsiteX9" fmla="*/ 66675 w 133350"/>
                <a:gd name="connsiteY9" fmla="*/ 20002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50" h="133350">
                  <a:moveTo>
                    <a:pt x="66675" y="133350"/>
                  </a:moveTo>
                  <a:cubicBezTo>
                    <a:pt x="30480" y="133350"/>
                    <a:pt x="0" y="103823"/>
                    <a:pt x="0" y="66675"/>
                  </a:cubicBezTo>
                  <a:cubicBezTo>
                    <a:pt x="0" y="29527"/>
                    <a:pt x="29528" y="0"/>
                    <a:pt x="66675" y="0"/>
                  </a:cubicBezTo>
                  <a:cubicBezTo>
                    <a:pt x="103823" y="0"/>
                    <a:pt x="133350" y="29527"/>
                    <a:pt x="133350" y="66675"/>
                  </a:cubicBezTo>
                  <a:cubicBezTo>
                    <a:pt x="133350" y="103823"/>
                    <a:pt x="102870" y="133350"/>
                    <a:pt x="66675" y="133350"/>
                  </a:cubicBezTo>
                  <a:close/>
                  <a:moveTo>
                    <a:pt x="66675" y="20002"/>
                  </a:moveTo>
                  <a:cubicBezTo>
                    <a:pt x="40957" y="20002"/>
                    <a:pt x="19050" y="40957"/>
                    <a:pt x="19050" y="67627"/>
                  </a:cubicBezTo>
                  <a:cubicBezTo>
                    <a:pt x="19050" y="94298"/>
                    <a:pt x="40005" y="115252"/>
                    <a:pt x="66675" y="115252"/>
                  </a:cubicBezTo>
                  <a:cubicBezTo>
                    <a:pt x="93345" y="115252"/>
                    <a:pt x="114300" y="94298"/>
                    <a:pt x="114300" y="67627"/>
                  </a:cubicBezTo>
                  <a:cubicBezTo>
                    <a:pt x="114300" y="40957"/>
                    <a:pt x="92393" y="20002"/>
                    <a:pt x="66675" y="20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48BE5F10-C112-4A72-89BB-E77F427EFCE8}"/>
                </a:ext>
              </a:extLst>
            </p:cNvPr>
            <p:cNvSpPr/>
            <p:nvPr/>
          </p:nvSpPr>
          <p:spPr>
            <a:xfrm>
              <a:off x="8700368" y="1823006"/>
              <a:ext cx="133350" cy="133350"/>
            </a:xfrm>
            <a:custGeom>
              <a:avLst/>
              <a:gdLst>
                <a:gd name="connsiteX0" fmla="*/ 66675 w 133350"/>
                <a:gd name="connsiteY0" fmla="*/ 133350 h 133350"/>
                <a:gd name="connsiteX1" fmla="*/ 0 w 133350"/>
                <a:gd name="connsiteY1" fmla="*/ 66675 h 133350"/>
                <a:gd name="connsiteX2" fmla="*/ 66675 w 133350"/>
                <a:gd name="connsiteY2" fmla="*/ 0 h 133350"/>
                <a:gd name="connsiteX3" fmla="*/ 133350 w 133350"/>
                <a:gd name="connsiteY3" fmla="*/ 66675 h 133350"/>
                <a:gd name="connsiteX4" fmla="*/ 66675 w 133350"/>
                <a:gd name="connsiteY4" fmla="*/ 133350 h 133350"/>
                <a:gd name="connsiteX5" fmla="*/ 66675 w 133350"/>
                <a:gd name="connsiteY5" fmla="*/ 19050 h 133350"/>
                <a:gd name="connsiteX6" fmla="*/ 19050 w 133350"/>
                <a:gd name="connsiteY6" fmla="*/ 66675 h 133350"/>
                <a:gd name="connsiteX7" fmla="*/ 66675 w 133350"/>
                <a:gd name="connsiteY7" fmla="*/ 114300 h 133350"/>
                <a:gd name="connsiteX8" fmla="*/ 114300 w 133350"/>
                <a:gd name="connsiteY8" fmla="*/ 66675 h 133350"/>
                <a:gd name="connsiteX9" fmla="*/ 66675 w 133350"/>
                <a:gd name="connsiteY9" fmla="*/ 190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50" h="133350">
                  <a:moveTo>
                    <a:pt x="66675" y="133350"/>
                  </a:moveTo>
                  <a:cubicBezTo>
                    <a:pt x="30480" y="133350"/>
                    <a:pt x="0" y="103822"/>
                    <a:pt x="0" y="66675"/>
                  </a:cubicBezTo>
                  <a:cubicBezTo>
                    <a:pt x="0" y="29527"/>
                    <a:pt x="29528" y="0"/>
                    <a:pt x="66675" y="0"/>
                  </a:cubicBezTo>
                  <a:cubicBezTo>
                    <a:pt x="103823" y="0"/>
                    <a:pt x="133350" y="29527"/>
                    <a:pt x="133350" y="66675"/>
                  </a:cubicBezTo>
                  <a:cubicBezTo>
                    <a:pt x="133350" y="103822"/>
                    <a:pt x="102870" y="133350"/>
                    <a:pt x="66675" y="133350"/>
                  </a:cubicBezTo>
                  <a:close/>
                  <a:moveTo>
                    <a:pt x="66675" y="19050"/>
                  </a:moveTo>
                  <a:cubicBezTo>
                    <a:pt x="40958" y="19050"/>
                    <a:pt x="19050" y="40005"/>
                    <a:pt x="19050" y="66675"/>
                  </a:cubicBezTo>
                  <a:cubicBezTo>
                    <a:pt x="19050" y="93345"/>
                    <a:pt x="40005" y="114300"/>
                    <a:pt x="66675" y="114300"/>
                  </a:cubicBezTo>
                  <a:cubicBezTo>
                    <a:pt x="93345" y="114300"/>
                    <a:pt x="114300" y="93345"/>
                    <a:pt x="114300" y="66675"/>
                  </a:cubicBezTo>
                  <a:cubicBezTo>
                    <a:pt x="114300" y="40005"/>
                    <a:pt x="92393" y="19050"/>
                    <a:pt x="6667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968066A6-8782-4868-A97C-D29D232356EE}"/>
                </a:ext>
              </a:extLst>
            </p:cNvPr>
            <p:cNvSpPr/>
            <p:nvPr/>
          </p:nvSpPr>
          <p:spPr>
            <a:xfrm>
              <a:off x="8892773" y="1662033"/>
              <a:ext cx="196214" cy="196215"/>
            </a:xfrm>
            <a:custGeom>
              <a:avLst/>
              <a:gdLst>
                <a:gd name="connsiteX0" fmla="*/ 98107 w 196214"/>
                <a:gd name="connsiteY0" fmla="*/ 196215 h 196215"/>
                <a:gd name="connsiteX1" fmla="*/ 0 w 196214"/>
                <a:gd name="connsiteY1" fmla="*/ 98107 h 196215"/>
                <a:gd name="connsiteX2" fmla="*/ 98107 w 196214"/>
                <a:gd name="connsiteY2" fmla="*/ 0 h 196215"/>
                <a:gd name="connsiteX3" fmla="*/ 196215 w 196214"/>
                <a:gd name="connsiteY3" fmla="*/ 98107 h 196215"/>
                <a:gd name="connsiteX4" fmla="*/ 98107 w 196214"/>
                <a:gd name="connsiteY4" fmla="*/ 196215 h 196215"/>
                <a:gd name="connsiteX5" fmla="*/ 98107 w 196214"/>
                <a:gd name="connsiteY5" fmla="*/ 20003 h 196215"/>
                <a:gd name="connsiteX6" fmla="*/ 19050 w 196214"/>
                <a:gd name="connsiteY6" fmla="*/ 99060 h 196215"/>
                <a:gd name="connsiteX7" fmla="*/ 98107 w 196214"/>
                <a:gd name="connsiteY7" fmla="*/ 178118 h 196215"/>
                <a:gd name="connsiteX8" fmla="*/ 177165 w 196214"/>
                <a:gd name="connsiteY8" fmla="*/ 99060 h 196215"/>
                <a:gd name="connsiteX9" fmla="*/ 98107 w 196214"/>
                <a:gd name="connsiteY9" fmla="*/ 20003 h 19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214" h="196215">
                  <a:moveTo>
                    <a:pt x="98107" y="196215"/>
                  </a:moveTo>
                  <a:cubicBezTo>
                    <a:pt x="43815" y="196215"/>
                    <a:pt x="0" y="152400"/>
                    <a:pt x="0" y="98107"/>
                  </a:cubicBezTo>
                  <a:cubicBezTo>
                    <a:pt x="0" y="43815"/>
                    <a:pt x="43815" y="0"/>
                    <a:pt x="98107" y="0"/>
                  </a:cubicBezTo>
                  <a:cubicBezTo>
                    <a:pt x="152400" y="0"/>
                    <a:pt x="196215" y="43815"/>
                    <a:pt x="196215" y="98107"/>
                  </a:cubicBezTo>
                  <a:cubicBezTo>
                    <a:pt x="196215" y="152400"/>
                    <a:pt x="152400" y="196215"/>
                    <a:pt x="98107" y="196215"/>
                  </a:cubicBezTo>
                  <a:close/>
                  <a:moveTo>
                    <a:pt x="98107" y="20003"/>
                  </a:moveTo>
                  <a:cubicBezTo>
                    <a:pt x="54292" y="20003"/>
                    <a:pt x="19050" y="55245"/>
                    <a:pt x="19050" y="99060"/>
                  </a:cubicBezTo>
                  <a:cubicBezTo>
                    <a:pt x="19050" y="142875"/>
                    <a:pt x="54292" y="178118"/>
                    <a:pt x="98107" y="178118"/>
                  </a:cubicBezTo>
                  <a:cubicBezTo>
                    <a:pt x="141922" y="178118"/>
                    <a:pt x="177165" y="142875"/>
                    <a:pt x="177165" y="99060"/>
                  </a:cubicBezTo>
                  <a:cubicBezTo>
                    <a:pt x="177165" y="55245"/>
                    <a:pt x="141922" y="20003"/>
                    <a:pt x="98107" y="200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F4969FFF-19D0-4918-BEC5-3D30885BE2FD}"/>
                </a:ext>
              </a:extLst>
            </p:cNvPr>
            <p:cNvSpPr/>
            <p:nvPr/>
          </p:nvSpPr>
          <p:spPr>
            <a:xfrm>
              <a:off x="8805705" y="1794041"/>
              <a:ext cx="117937" cy="76590"/>
            </a:xfrm>
            <a:custGeom>
              <a:avLst/>
              <a:gdLst>
                <a:gd name="connsiteX0" fmla="*/ 9915 w 117937"/>
                <a:gd name="connsiteY0" fmla="*/ 76590 h 76590"/>
                <a:gd name="connsiteX1" fmla="*/ 1343 w 117937"/>
                <a:gd name="connsiteY1" fmla="*/ 71828 h 76590"/>
                <a:gd name="connsiteX2" fmla="*/ 5153 w 117937"/>
                <a:gd name="connsiteY2" fmla="*/ 58493 h 76590"/>
                <a:gd name="connsiteX3" fmla="*/ 103260 w 117937"/>
                <a:gd name="connsiteY3" fmla="*/ 1343 h 76590"/>
                <a:gd name="connsiteX4" fmla="*/ 116595 w 117937"/>
                <a:gd name="connsiteY4" fmla="*/ 5153 h 76590"/>
                <a:gd name="connsiteX5" fmla="*/ 112785 w 117937"/>
                <a:gd name="connsiteY5" fmla="*/ 18488 h 76590"/>
                <a:gd name="connsiteX6" fmla="*/ 14678 w 117937"/>
                <a:gd name="connsiteY6" fmla="*/ 75638 h 76590"/>
                <a:gd name="connsiteX7" fmla="*/ 9915 w 117937"/>
                <a:gd name="connsiteY7" fmla="*/ 76590 h 7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37" h="76590">
                  <a:moveTo>
                    <a:pt x="9915" y="76590"/>
                  </a:moveTo>
                  <a:cubicBezTo>
                    <a:pt x="7058" y="76590"/>
                    <a:pt x="3248" y="74685"/>
                    <a:pt x="1343" y="71828"/>
                  </a:cubicBezTo>
                  <a:cubicBezTo>
                    <a:pt x="-1515" y="67065"/>
                    <a:pt x="390" y="61350"/>
                    <a:pt x="5153" y="58493"/>
                  </a:cubicBezTo>
                  <a:lnTo>
                    <a:pt x="103260" y="1343"/>
                  </a:lnTo>
                  <a:cubicBezTo>
                    <a:pt x="108023" y="-1515"/>
                    <a:pt x="113738" y="390"/>
                    <a:pt x="116595" y="5153"/>
                  </a:cubicBezTo>
                  <a:cubicBezTo>
                    <a:pt x="119453" y="9915"/>
                    <a:pt x="117548" y="15630"/>
                    <a:pt x="112785" y="18488"/>
                  </a:cubicBezTo>
                  <a:lnTo>
                    <a:pt x="14678" y="75638"/>
                  </a:lnTo>
                  <a:cubicBezTo>
                    <a:pt x="13725" y="76590"/>
                    <a:pt x="11820" y="76590"/>
                    <a:pt x="9915" y="76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6A057D6A-CB54-4C34-BE0E-4C0F51439667}"/>
                </a:ext>
              </a:extLst>
            </p:cNvPr>
            <p:cNvSpPr/>
            <p:nvPr/>
          </p:nvSpPr>
          <p:spPr>
            <a:xfrm>
              <a:off x="8981355" y="1548686"/>
              <a:ext cx="19050" cy="133350"/>
            </a:xfrm>
            <a:custGeom>
              <a:avLst/>
              <a:gdLst>
                <a:gd name="connsiteX0" fmla="*/ 9525 w 19050"/>
                <a:gd name="connsiteY0" fmla="*/ 133350 h 133350"/>
                <a:gd name="connsiteX1" fmla="*/ 0 w 19050"/>
                <a:gd name="connsiteY1" fmla="*/ 123825 h 133350"/>
                <a:gd name="connsiteX2" fmla="*/ 0 w 19050"/>
                <a:gd name="connsiteY2" fmla="*/ 9525 h 133350"/>
                <a:gd name="connsiteX3" fmla="*/ 9525 w 19050"/>
                <a:gd name="connsiteY3" fmla="*/ 0 h 133350"/>
                <a:gd name="connsiteX4" fmla="*/ 19050 w 19050"/>
                <a:gd name="connsiteY4" fmla="*/ 9525 h 133350"/>
                <a:gd name="connsiteX5" fmla="*/ 19050 w 19050"/>
                <a:gd name="connsiteY5" fmla="*/ 122873 h 133350"/>
                <a:gd name="connsiteX6" fmla="*/ 9525 w 19050"/>
                <a:gd name="connsiteY6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33350">
                  <a:moveTo>
                    <a:pt x="9525" y="133350"/>
                  </a:moveTo>
                  <a:cubicBezTo>
                    <a:pt x="3810" y="133350"/>
                    <a:pt x="0" y="129540"/>
                    <a:pt x="0" y="123825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cubicBezTo>
                    <a:pt x="15240" y="0"/>
                    <a:pt x="19050" y="3810"/>
                    <a:pt x="19050" y="9525"/>
                  </a:cubicBezTo>
                  <a:lnTo>
                    <a:pt x="19050" y="122873"/>
                  </a:lnTo>
                  <a:cubicBezTo>
                    <a:pt x="19050" y="128588"/>
                    <a:pt x="15240" y="133350"/>
                    <a:pt x="9525" y="1333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42D04DE8-72E5-43D0-8095-1D0906D25182}"/>
                </a:ext>
              </a:extLst>
            </p:cNvPr>
            <p:cNvSpPr/>
            <p:nvPr/>
          </p:nvSpPr>
          <p:spPr>
            <a:xfrm>
              <a:off x="9058540" y="1795416"/>
              <a:ext cx="116139" cy="76167"/>
            </a:xfrm>
            <a:custGeom>
              <a:avLst/>
              <a:gdLst>
                <a:gd name="connsiteX0" fmla="*/ 106647 w 116139"/>
                <a:gd name="connsiteY0" fmla="*/ 76167 h 76167"/>
                <a:gd name="connsiteX1" fmla="*/ 101885 w 116139"/>
                <a:gd name="connsiteY1" fmla="*/ 75215 h 76167"/>
                <a:gd name="connsiteX2" fmla="*/ 4730 w 116139"/>
                <a:gd name="connsiteY2" fmla="*/ 18065 h 76167"/>
                <a:gd name="connsiteX3" fmla="*/ 920 w 116139"/>
                <a:gd name="connsiteY3" fmla="*/ 4730 h 76167"/>
                <a:gd name="connsiteX4" fmla="*/ 14255 w 116139"/>
                <a:gd name="connsiteY4" fmla="*/ 920 h 76167"/>
                <a:gd name="connsiteX5" fmla="*/ 111410 w 116139"/>
                <a:gd name="connsiteY5" fmla="*/ 58070 h 76167"/>
                <a:gd name="connsiteX6" fmla="*/ 115220 w 116139"/>
                <a:gd name="connsiteY6" fmla="*/ 71405 h 76167"/>
                <a:gd name="connsiteX7" fmla="*/ 106647 w 116139"/>
                <a:gd name="connsiteY7" fmla="*/ 76167 h 7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139" h="76167">
                  <a:moveTo>
                    <a:pt x="106647" y="76167"/>
                  </a:moveTo>
                  <a:cubicBezTo>
                    <a:pt x="104742" y="76167"/>
                    <a:pt x="103790" y="76167"/>
                    <a:pt x="101885" y="75215"/>
                  </a:cubicBezTo>
                  <a:lnTo>
                    <a:pt x="4730" y="18065"/>
                  </a:lnTo>
                  <a:cubicBezTo>
                    <a:pt x="-33" y="15207"/>
                    <a:pt x="-985" y="9492"/>
                    <a:pt x="920" y="4730"/>
                  </a:cubicBezTo>
                  <a:cubicBezTo>
                    <a:pt x="3777" y="-33"/>
                    <a:pt x="9492" y="-985"/>
                    <a:pt x="14255" y="920"/>
                  </a:cubicBezTo>
                  <a:lnTo>
                    <a:pt x="111410" y="58070"/>
                  </a:lnTo>
                  <a:cubicBezTo>
                    <a:pt x="116172" y="60927"/>
                    <a:pt x="117125" y="66642"/>
                    <a:pt x="115220" y="71405"/>
                  </a:cubicBezTo>
                  <a:cubicBezTo>
                    <a:pt x="112362" y="74262"/>
                    <a:pt x="109505" y="76167"/>
                    <a:pt x="106647" y="761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94" name="Grafika 92">
            <a:extLst>
              <a:ext uri="{FF2B5EF4-FFF2-40B4-BE49-F238E27FC236}">
                <a16:creationId xmlns:a16="http://schemas.microsoft.com/office/drawing/2014/main" id="{2F5F23A5-B27C-4009-9C47-5A8D9CE92461}"/>
              </a:ext>
            </a:extLst>
          </p:cNvPr>
          <p:cNvGrpSpPr/>
          <p:nvPr/>
        </p:nvGrpSpPr>
        <p:grpSpPr>
          <a:xfrm>
            <a:off x="8983919" y="4120818"/>
            <a:ext cx="521017" cy="454342"/>
            <a:chOff x="8724138" y="3817115"/>
            <a:chExt cx="521017" cy="454342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76251C78-EE62-4D85-98E9-02288B82A6F9}"/>
                </a:ext>
              </a:extLst>
            </p:cNvPr>
            <p:cNvSpPr/>
            <p:nvPr/>
          </p:nvSpPr>
          <p:spPr>
            <a:xfrm>
              <a:off x="8724138" y="3817115"/>
              <a:ext cx="521017" cy="454342"/>
            </a:xfrm>
            <a:custGeom>
              <a:avLst/>
              <a:gdLst>
                <a:gd name="connsiteX0" fmla="*/ 260985 w 521017"/>
                <a:gd name="connsiteY0" fmla="*/ 454343 h 454342"/>
                <a:gd name="connsiteX1" fmla="*/ 254318 w 521017"/>
                <a:gd name="connsiteY1" fmla="*/ 451485 h 454342"/>
                <a:gd name="connsiteX2" fmla="*/ 29528 w 521017"/>
                <a:gd name="connsiteY2" fmla="*/ 231458 h 454342"/>
                <a:gd name="connsiteX3" fmla="*/ 28575 w 521017"/>
                <a:gd name="connsiteY3" fmla="*/ 228600 h 454342"/>
                <a:gd name="connsiteX4" fmla="*/ 27623 w 521017"/>
                <a:gd name="connsiteY4" fmla="*/ 226695 h 454342"/>
                <a:gd name="connsiteX5" fmla="*/ 0 w 521017"/>
                <a:gd name="connsiteY5" fmla="*/ 143828 h 454342"/>
                <a:gd name="connsiteX6" fmla="*/ 143828 w 521017"/>
                <a:gd name="connsiteY6" fmla="*/ 0 h 454342"/>
                <a:gd name="connsiteX7" fmla="*/ 260985 w 521017"/>
                <a:gd name="connsiteY7" fmla="*/ 60960 h 454342"/>
                <a:gd name="connsiteX8" fmla="*/ 378143 w 521017"/>
                <a:gd name="connsiteY8" fmla="*/ 0 h 454342"/>
                <a:gd name="connsiteX9" fmla="*/ 521018 w 521017"/>
                <a:gd name="connsiteY9" fmla="*/ 143828 h 454342"/>
                <a:gd name="connsiteX10" fmla="*/ 494348 w 521017"/>
                <a:gd name="connsiteY10" fmla="*/ 227648 h 454342"/>
                <a:gd name="connsiteX11" fmla="*/ 493395 w 521017"/>
                <a:gd name="connsiteY11" fmla="*/ 229553 h 454342"/>
                <a:gd name="connsiteX12" fmla="*/ 491490 w 521017"/>
                <a:gd name="connsiteY12" fmla="*/ 231458 h 454342"/>
                <a:gd name="connsiteX13" fmla="*/ 267653 w 521017"/>
                <a:gd name="connsiteY13" fmla="*/ 451485 h 454342"/>
                <a:gd name="connsiteX14" fmla="*/ 260985 w 521017"/>
                <a:gd name="connsiteY14" fmla="*/ 454343 h 454342"/>
                <a:gd name="connsiteX15" fmla="*/ 43815 w 521017"/>
                <a:gd name="connsiteY15" fmla="*/ 218123 h 454342"/>
                <a:gd name="connsiteX16" fmla="*/ 43815 w 521017"/>
                <a:gd name="connsiteY16" fmla="*/ 218123 h 454342"/>
                <a:gd name="connsiteX17" fmla="*/ 260033 w 521017"/>
                <a:gd name="connsiteY17" fmla="*/ 431483 h 454342"/>
                <a:gd name="connsiteX18" fmla="*/ 476250 w 521017"/>
                <a:gd name="connsiteY18" fmla="*/ 219075 h 454342"/>
                <a:gd name="connsiteX19" fmla="*/ 477203 w 521017"/>
                <a:gd name="connsiteY19" fmla="*/ 218123 h 454342"/>
                <a:gd name="connsiteX20" fmla="*/ 478155 w 521017"/>
                <a:gd name="connsiteY20" fmla="*/ 217170 h 454342"/>
                <a:gd name="connsiteX21" fmla="*/ 502920 w 521017"/>
                <a:gd name="connsiteY21" fmla="*/ 143828 h 454342"/>
                <a:gd name="connsiteX22" fmla="*/ 378143 w 521017"/>
                <a:gd name="connsiteY22" fmla="*/ 19050 h 454342"/>
                <a:gd name="connsiteX23" fmla="*/ 269558 w 521017"/>
                <a:gd name="connsiteY23" fmla="*/ 82868 h 454342"/>
                <a:gd name="connsiteX24" fmla="*/ 260985 w 521017"/>
                <a:gd name="connsiteY24" fmla="*/ 87630 h 454342"/>
                <a:gd name="connsiteX25" fmla="*/ 260985 w 521017"/>
                <a:gd name="connsiteY25" fmla="*/ 87630 h 454342"/>
                <a:gd name="connsiteX26" fmla="*/ 252413 w 521017"/>
                <a:gd name="connsiteY26" fmla="*/ 82868 h 454342"/>
                <a:gd name="connsiteX27" fmla="*/ 143828 w 521017"/>
                <a:gd name="connsiteY27" fmla="*/ 19050 h 454342"/>
                <a:gd name="connsiteX28" fmla="*/ 19050 w 521017"/>
                <a:gd name="connsiteY28" fmla="*/ 143828 h 454342"/>
                <a:gd name="connsiteX29" fmla="*/ 43815 w 521017"/>
                <a:gd name="connsiteY29" fmla="*/ 218123 h 454342"/>
                <a:gd name="connsiteX30" fmla="*/ 43815 w 521017"/>
                <a:gd name="connsiteY30" fmla="*/ 218123 h 45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1017" h="454342">
                  <a:moveTo>
                    <a:pt x="260985" y="454343"/>
                  </a:moveTo>
                  <a:cubicBezTo>
                    <a:pt x="258128" y="454343"/>
                    <a:pt x="256223" y="453390"/>
                    <a:pt x="254318" y="451485"/>
                  </a:cubicBezTo>
                  <a:cubicBezTo>
                    <a:pt x="32385" y="234315"/>
                    <a:pt x="30480" y="231458"/>
                    <a:pt x="29528" y="231458"/>
                  </a:cubicBezTo>
                  <a:lnTo>
                    <a:pt x="28575" y="228600"/>
                  </a:lnTo>
                  <a:cubicBezTo>
                    <a:pt x="27623" y="227648"/>
                    <a:pt x="27623" y="227648"/>
                    <a:pt x="27623" y="226695"/>
                  </a:cubicBezTo>
                  <a:cubicBezTo>
                    <a:pt x="9525" y="202883"/>
                    <a:pt x="0" y="173355"/>
                    <a:pt x="0" y="143828"/>
                  </a:cubicBezTo>
                  <a:cubicBezTo>
                    <a:pt x="0" y="64770"/>
                    <a:pt x="64770" y="0"/>
                    <a:pt x="143828" y="0"/>
                  </a:cubicBezTo>
                  <a:cubicBezTo>
                    <a:pt x="190500" y="0"/>
                    <a:pt x="234315" y="22860"/>
                    <a:pt x="260985" y="60960"/>
                  </a:cubicBezTo>
                  <a:cubicBezTo>
                    <a:pt x="287655" y="22860"/>
                    <a:pt x="331470" y="0"/>
                    <a:pt x="378143" y="0"/>
                  </a:cubicBezTo>
                  <a:cubicBezTo>
                    <a:pt x="457200" y="0"/>
                    <a:pt x="521018" y="64770"/>
                    <a:pt x="521018" y="143828"/>
                  </a:cubicBezTo>
                  <a:cubicBezTo>
                    <a:pt x="521018" y="174308"/>
                    <a:pt x="511493" y="202883"/>
                    <a:pt x="494348" y="227648"/>
                  </a:cubicBezTo>
                  <a:cubicBezTo>
                    <a:pt x="494348" y="228600"/>
                    <a:pt x="493395" y="228600"/>
                    <a:pt x="493395" y="229553"/>
                  </a:cubicBezTo>
                  <a:lnTo>
                    <a:pt x="491490" y="231458"/>
                  </a:lnTo>
                  <a:cubicBezTo>
                    <a:pt x="490538" y="233363"/>
                    <a:pt x="414338" y="307658"/>
                    <a:pt x="267653" y="451485"/>
                  </a:cubicBezTo>
                  <a:cubicBezTo>
                    <a:pt x="265748" y="453390"/>
                    <a:pt x="262890" y="454343"/>
                    <a:pt x="260985" y="454343"/>
                  </a:cubicBezTo>
                  <a:close/>
                  <a:moveTo>
                    <a:pt x="43815" y="218123"/>
                  </a:moveTo>
                  <a:lnTo>
                    <a:pt x="43815" y="218123"/>
                  </a:lnTo>
                  <a:cubicBezTo>
                    <a:pt x="48578" y="223838"/>
                    <a:pt x="183833" y="356235"/>
                    <a:pt x="260033" y="431483"/>
                  </a:cubicBezTo>
                  <a:cubicBezTo>
                    <a:pt x="336233" y="356235"/>
                    <a:pt x="471488" y="223838"/>
                    <a:pt x="476250" y="219075"/>
                  </a:cubicBezTo>
                  <a:lnTo>
                    <a:pt x="477203" y="218123"/>
                  </a:lnTo>
                  <a:cubicBezTo>
                    <a:pt x="477203" y="218123"/>
                    <a:pt x="477203" y="217170"/>
                    <a:pt x="478155" y="217170"/>
                  </a:cubicBezTo>
                  <a:cubicBezTo>
                    <a:pt x="494348" y="195263"/>
                    <a:pt x="502920" y="170498"/>
                    <a:pt x="502920" y="143828"/>
                  </a:cubicBezTo>
                  <a:cubicBezTo>
                    <a:pt x="501968" y="75248"/>
                    <a:pt x="446723" y="19050"/>
                    <a:pt x="378143" y="19050"/>
                  </a:cubicBezTo>
                  <a:cubicBezTo>
                    <a:pt x="333375" y="19050"/>
                    <a:pt x="291465" y="43815"/>
                    <a:pt x="269558" y="82868"/>
                  </a:cubicBezTo>
                  <a:cubicBezTo>
                    <a:pt x="267653" y="85725"/>
                    <a:pt x="264795" y="87630"/>
                    <a:pt x="260985" y="87630"/>
                  </a:cubicBezTo>
                  <a:lnTo>
                    <a:pt x="260985" y="87630"/>
                  </a:lnTo>
                  <a:cubicBezTo>
                    <a:pt x="257175" y="87630"/>
                    <a:pt x="254318" y="85725"/>
                    <a:pt x="252413" y="82868"/>
                  </a:cubicBezTo>
                  <a:cubicBezTo>
                    <a:pt x="230505" y="43815"/>
                    <a:pt x="188595" y="19050"/>
                    <a:pt x="143828" y="19050"/>
                  </a:cubicBezTo>
                  <a:cubicBezTo>
                    <a:pt x="75248" y="19050"/>
                    <a:pt x="19050" y="75248"/>
                    <a:pt x="19050" y="143828"/>
                  </a:cubicBezTo>
                  <a:cubicBezTo>
                    <a:pt x="19050" y="170498"/>
                    <a:pt x="27623" y="195263"/>
                    <a:pt x="43815" y="218123"/>
                  </a:cubicBezTo>
                  <a:cubicBezTo>
                    <a:pt x="43815" y="217170"/>
                    <a:pt x="43815" y="218123"/>
                    <a:pt x="43815" y="218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03128452-028C-45B5-8027-CA13B7277757}"/>
                </a:ext>
              </a:extLst>
            </p:cNvPr>
            <p:cNvSpPr/>
            <p:nvPr/>
          </p:nvSpPr>
          <p:spPr>
            <a:xfrm>
              <a:off x="8794623" y="3942844"/>
              <a:ext cx="379095" cy="173354"/>
            </a:xfrm>
            <a:custGeom>
              <a:avLst/>
              <a:gdLst>
                <a:gd name="connsiteX0" fmla="*/ 173355 w 379095"/>
                <a:gd name="connsiteY0" fmla="*/ 173355 h 173354"/>
                <a:gd name="connsiteX1" fmla="*/ 164783 w 379095"/>
                <a:gd name="connsiteY1" fmla="*/ 167640 h 173354"/>
                <a:gd name="connsiteX2" fmla="*/ 135255 w 379095"/>
                <a:gd name="connsiteY2" fmla="*/ 96202 h 173354"/>
                <a:gd name="connsiteX3" fmla="*/ 9525 w 379095"/>
                <a:gd name="connsiteY3" fmla="*/ 96202 h 173354"/>
                <a:gd name="connsiteX4" fmla="*/ 0 w 379095"/>
                <a:gd name="connsiteY4" fmla="*/ 86677 h 173354"/>
                <a:gd name="connsiteX5" fmla="*/ 9525 w 379095"/>
                <a:gd name="connsiteY5" fmla="*/ 77152 h 173354"/>
                <a:gd name="connsiteX6" fmla="*/ 140970 w 379095"/>
                <a:gd name="connsiteY6" fmla="*/ 77152 h 173354"/>
                <a:gd name="connsiteX7" fmla="*/ 149543 w 379095"/>
                <a:gd name="connsiteY7" fmla="*/ 82868 h 173354"/>
                <a:gd name="connsiteX8" fmla="*/ 171450 w 379095"/>
                <a:gd name="connsiteY8" fmla="*/ 136208 h 173354"/>
                <a:gd name="connsiteX9" fmla="*/ 210503 w 379095"/>
                <a:gd name="connsiteY9" fmla="*/ 6667 h 173354"/>
                <a:gd name="connsiteX10" fmla="*/ 219075 w 379095"/>
                <a:gd name="connsiteY10" fmla="*/ 0 h 173354"/>
                <a:gd name="connsiteX11" fmla="*/ 228600 w 379095"/>
                <a:gd name="connsiteY11" fmla="*/ 5715 h 173354"/>
                <a:gd name="connsiteX12" fmla="*/ 258128 w 379095"/>
                <a:gd name="connsiteY12" fmla="*/ 77152 h 173354"/>
                <a:gd name="connsiteX13" fmla="*/ 369570 w 379095"/>
                <a:gd name="connsiteY13" fmla="*/ 77152 h 173354"/>
                <a:gd name="connsiteX14" fmla="*/ 379095 w 379095"/>
                <a:gd name="connsiteY14" fmla="*/ 86677 h 173354"/>
                <a:gd name="connsiteX15" fmla="*/ 369570 w 379095"/>
                <a:gd name="connsiteY15" fmla="*/ 96202 h 173354"/>
                <a:gd name="connsiteX16" fmla="*/ 253365 w 379095"/>
                <a:gd name="connsiteY16" fmla="*/ 96202 h 173354"/>
                <a:gd name="connsiteX17" fmla="*/ 244792 w 379095"/>
                <a:gd name="connsiteY17" fmla="*/ 90488 h 173354"/>
                <a:gd name="connsiteX18" fmla="*/ 222885 w 379095"/>
                <a:gd name="connsiteY18" fmla="*/ 38100 h 173354"/>
                <a:gd name="connsiteX19" fmla="*/ 183833 w 379095"/>
                <a:gd name="connsiteY19" fmla="*/ 167640 h 173354"/>
                <a:gd name="connsiteX20" fmla="*/ 173355 w 379095"/>
                <a:gd name="connsiteY20" fmla="*/ 173355 h 173354"/>
                <a:gd name="connsiteX21" fmla="*/ 173355 w 379095"/>
                <a:gd name="connsiteY21" fmla="*/ 173355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095" h="173354">
                  <a:moveTo>
                    <a:pt x="173355" y="173355"/>
                  </a:moveTo>
                  <a:cubicBezTo>
                    <a:pt x="169545" y="173355"/>
                    <a:pt x="165735" y="171450"/>
                    <a:pt x="164783" y="167640"/>
                  </a:cubicBezTo>
                  <a:lnTo>
                    <a:pt x="135255" y="96202"/>
                  </a:lnTo>
                  <a:lnTo>
                    <a:pt x="9525" y="96202"/>
                  </a:lnTo>
                  <a:cubicBezTo>
                    <a:pt x="3810" y="96202"/>
                    <a:pt x="0" y="92393"/>
                    <a:pt x="0" y="86677"/>
                  </a:cubicBezTo>
                  <a:cubicBezTo>
                    <a:pt x="0" y="80963"/>
                    <a:pt x="3810" y="77152"/>
                    <a:pt x="9525" y="77152"/>
                  </a:cubicBezTo>
                  <a:lnTo>
                    <a:pt x="140970" y="77152"/>
                  </a:lnTo>
                  <a:cubicBezTo>
                    <a:pt x="144780" y="77152"/>
                    <a:pt x="148590" y="79058"/>
                    <a:pt x="149543" y="82868"/>
                  </a:cubicBezTo>
                  <a:lnTo>
                    <a:pt x="171450" y="136208"/>
                  </a:lnTo>
                  <a:lnTo>
                    <a:pt x="210503" y="6667"/>
                  </a:lnTo>
                  <a:cubicBezTo>
                    <a:pt x="211455" y="2858"/>
                    <a:pt x="215265" y="0"/>
                    <a:pt x="219075" y="0"/>
                  </a:cubicBezTo>
                  <a:cubicBezTo>
                    <a:pt x="222885" y="0"/>
                    <a:pt x="226695" y="1905"/>
                    <a:pt x="228600" y="5715"/>
                  </a:cubicBezTo>
                  <a:lnTo>
                    <a:pt x="258128" y="77152"/>
                  </a:lnTo>
                  <a:lnTo>
                    <a:pt x="369570" y="77152"/>
                  </a:lnTo>
                  <a:cubicBezTo>
                    <a:pt x="375285" y="77152"/>
                    <a:pt x="379095" y="80963"/>
                    <a:pt x="379095" y="86677"/>
                  </a:cubicBezTo>
                  <a:cubicBezTo>
                    <a:pt x="379095" y="92393"/>
                    <a:pt x="375285" y="96202"/>
                    <a:pt x="369570" y="96202"/>
                  </a:cubicBezTo>
                  <a:lnTo>
                    <a:pt x="253365" y="96202"/>
                  </a:lnTo>
                  <a:cubicBezTo>
                    <a:pt x="249555" y="96202"/>
                    <a:pt x="245745" y="94298"/>
                    <a:pt x="244792" y="90488"/>
                  </a:cubicBezTo>
                  <a:lnTo>
                    <a:pt x="222885" y="38100"/>
                  </a:lnTo>
                  <a:lnTo>
                    <a:pt x="183833" y="167640"/>
                  </a:lnTo>
                  <a:cubicBezTo>
                    <a:pt x="181928" y="170498"/>
                    <a:pt x="178118" y="173355"/>
                    <a:pt x="173355" y="173355"/>
                  </a:cubicBezTo>
                  <a:cubicBezTo>
                    <a:pt x="174308" y="173355"/>
                    <a:pt x="173355" y="173355"/>
                    <a:pt x="173355" y="173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98" name="Grafika 96">
            <a:extLst>
              <a:ext uri="{FF2B5EF4-FFF2-40B4-BE49-F238E27FC236}">
                <a16:creationId xmlns:a16="http://schemas.microsoft.com/office/drawing/2014/main" id="{41DA72A5-9802-4973-BBC2-EAF0AEEA2F69}"/>
              </a:ext>
            </a:extLst>
          </p:cNvPr>
          <p:cNvGrpSpPr/>
          <p:nvPr/>
        </p:nvGrpSpPr>
        <p:grpSpPr>
          <a:xfrm>
            <a:off x="5321038" y="4039829"/>
            <a:ext cx="535305" cy="473392"/>
            <a:chOff x="5079991" y="3744670"/>
            <a:chExt cx="535305" cy="473392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grpSp>
          <p:nvGrpSpPr>
            <p:cNvPr id="99" name="Grafika 96">
              <a:extLst>
                <a:ext uri="{FF2B5EF4-FFF2-40B4-BE49-F238E27FC236}">
                  <a16:creationId xmlns:a16="http://schemas.microsoft.com/office/drawing/2014/main" id="{41DA72A5-9802-4973-BBC2-EAF0AEEA2F69}"/>
                </a:ext>
              </a:extLst>
            </p:cNvPr>
            <p:cNvGrpSpPr/>
            <p:nvPr/>
          </p:nvGrpSpPr>
          <p:grpSpPr>
            <a:xfrm>
              <a:off x="5220961" y="3854208"/>
              <a:ext cx="253365" cy="253365"/>
              <a:chOff x="5220961" y="3854208"/>
              <a:chExt cx="253365" cy="253365"/>
            </a:xfrm>
            <a:grpFill/>
          </p:grpSpPr>
          <p:sp>
            <p:nvSpPr>
              <p:cNvPr id="100" name="Dowolny kształt: kształt 99">
                <a:extLst>
                  <a:ext uri="{FF2B5EF4-FFF2-40B4-BE49-F238E27FC236}">
                    <a16:creationId xmlns:a16="http://schemas.microsoft.com/office/drawing/2014/main" id="{B3740227-D846-4AE0-BC87-C772682009B8}"/>
                  </a:ext>
                </a:extLst>
              </p:cNvPr>
              <p:cNvSpPr/>
              <p:nvPr/>
            </p:nvSpPr>
            <p:spPr>
              <a:xfrm>
                <a:off x="5300018" y="3933265"/>
                <a:ext cx="95249" cy="95250"/>
              </a:xfrm>
              <a:custGeom>
                <a:avLst/>
                <a:gdLst>
                  <a:gd name="connsiteX0" fmla="*/ 47625 w 95249"/>
                  <a:gd name="connsiteY0" fmla="*/ 95250 h 95250"/>
                  <a:gd name="connsiteX1" fmla="*/ 0 w 95249"/>
                  <a:gd name="connsiteY1" fmla="*/ 47625 h 95250"/>
                  <a:gd name="connsiteX2" fmla="*/ 47625 w 95249"/>
                  <a:gd name="connsiteY2" fmla="*/ 0 h 95250"/>
                  <a:gd name="connsiteX3" fmla="*/ 95250 w 95249"/>
                  <a:gd name="connsiteY3" fmla="*/ 47625 h 95250"/>
                  <a:gd name="connsiteX4" fmla="*/ 47625 w 95249"/>
                  <a:gd name="connsiteY4" fmla="*/ 95250 h 95250"/>
                  <a:gd name="connsiteX5" fmla="*/ 47625 w 95249"/>
                  <a:gd name="connsiteY5" fmla="*/ 19050 h 95250"/>
                  <a:gd name="connsiteX6" fmla="*/ 19050 w 95249"/>
                  <a:gd name="connsiteY6" fmla="*/ 47625 h 95250"/>
                  <a:gd name="connsiteX7" fmla="*/ 47625 w 95249"/>
                  <a:gd name="connsiteY7" fmla="*/ 76200 h 95250"/>
                  <a:gd name="connsiteX8" fmla="*/ 76200 w 95249"/>
                  <a:gd name="connsiteY8" fmla="*/ 47625 h 95250"/>
                  <a:gd name="connsiteX9" fmla="*/ 47625 w 95249"/>
                  <a:gd name="connsiteY9" fmla="*/ 190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49" h="95250">
                    <a:moveTo>
                      <a:pt x="47625" y="95250"/>
                    </a:moveTo>
                    <a:cubicBezTo>
                      <a:pt x="20955" y="95250"/>
                      <a:pt x="0" y="74295"/>
                      <a:pt x="0" y="47625"/>
                    </a:cubicBezTo>
                    <a:cubicBezTo>
                      <a:pt x="0" y="20955"/>
                      <a:pt x="20955" y="0"/>
                      <a:pt x="47625" y="0"/>
                    </a:cubicBezTo>
                    <a:cubicBezTo>
                      <a:pt x="74295" y="0"/>
                      <a:pt x="95250" y="20955"/>
                      <a:pt x="95250" y="47625"/>
                    </a:cubicBezTo>
                    <a:cubicBezTo>
                      <a:pt x="95250" y="74295"/>
                      <a:pt x="74295" y="95250"/>
                      <a:pt x="47625" y="95250"/>
                    </a:cubicBezTo>
                    <a:close/>
                    <a:moveTo>
                      <a:pt x="47625" y="19050"/>
                    </a:moveTo>
                    <a:cubicBezTo>
                      <a:pt x="31432" y="19050"/>
                      <a:pt x="19050" y="31433"/>
                      <a:pt x="19050" y="47625"/>
                    </a:cubicBezTo>
                    <a:cubicBezTo>
                      <a:pt x="19050" y="63818"/>
                      <a:pt x="31432" y="76200"/>
                      <a:pt x="47625" y="76200"/>
                    </a:cubicBezTo>
                    <a:cubicBezTo>
                      <a:pt x="63817" y="76200"/>
                      <a:pt x="76200" y="63818"/>
                      <a:pt x="76200" y="47625"/>
                    </a:cubicBezTo>
                    <a:cubicBezTo>
                      <a:pt x="76200" y="31433"/>
                      <a:pt x="63817" y="19050"/>
                      <a:pt x="4762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01" name="Grafika 96">
                <a:extLst>
                  <a:ext uri="{FF2B5EF4-FFF2-40B4-BE49-F238E27FC236}">
                    <a16:creationId xmlns:a16="http://schemas.microsoft.com/office/drawing/2014/main" id="{41DA72A5-9802-4973-BBC2-EAF0AEEA2F69}"/>
                  </a:ext>
                </a:extLst>
              </p:cNvPr>
              <p:cNvGrpSpPr/>
              <p:nvPr/>
            </p:nvGrpSpPr>
            <p:grpSpPr>
              <a:xfrm>
                <a:off x="5220961" y="3854208"/>
                <a:ext cx="253365" cy="253365"/>
                <a:chOff x="5220961" y="3854208"/>
                <a:chExt cx="253365" cy="253365"/>
              </a:xfrm>
              <a:grpFill/>
            </p:grpSpPr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F7BF2AF1-822A-434A-AA11-974AD35C993C}"/>
                    </a:ext>
                  </a:extLst>
                </p:cNvPr>
                <p:cNvSpPr/>
                <p:nvPr/>
              </p:nvSpPr>
              <p:spPr>
                <a:xfrm>
                  <a:off x="5220961" y="3854208"/>
                  <a:ext cx="136207" cy="136207"/>
                </a:xfrm>
                <a:custGeom>
                  <a:avLst/>
                  <a:gdLst>
                    <a:gd name="connsiteX0" fmla="*/ 9525 w 136207"/>
                    <a:gd name="connsiteY0" fmla="*/ 136208 h 136207"/>
                    <a:gd name="connsiteX1" fmla="*/ 9525 w 136207"/>
                    <a:gd name="connsiteY1" fmla="*/ 136208 h 136207"/>
                    <a:gd name="connsiteX2" fmla="*/ 0 w 136207"/>
                    <a:gd name="connsiteY2" fmla="*/ 126682 h 136207"/>
                    <a:gd name="connsiteX3" fmla="*/ 126683 w 136207"/>
                    <a:gd name="connsiteY3" fmla="*/ 0 h 136207"/>
                    <a:gd name="connsiteX4" fmla="*/ 136208 w 136207"/>
                    <a:gd name="connsiteY4" fmla="*/ 9525 h 136207"/>
                    <a:gd name="connsiteX5" fmla="*/ 126683 w 136207"/>
                    <a:gd name="connsiteY5" fmla="*/ 19050 h 136207"/>
                    <a:gd name="connsiteX6" fmla="*/ 19050 w 136207"/>
                    <a:gd name="connsiteY6" fmla="*/ 126682 h 136207"/>
                    <a:gd name="connsiteX7" fmla="*/ 9525 w 136207"/>
                    <a:gd name="connsiteY7" fmla="*/ 136208 h 136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207" h="136207">
                      <a:moveTo>
                        <a:pt x="9525" y="136208"/>
                      </a:moveTo>
                      <a:cubicBezTo>
                        <a:pt x="9525" y="136208"/>
                        <a:pt x="9525" y="136208"/>
                        <a:pt x="9525" y="136208"/>
                      </a:cubicBezTo>
                      <a:cubicBezTo>
                        <a:pt x="3810" y="136208"/>
                        <a:pt x="0" y="132398"/>
                        <a:pt x="0" y="126682"/>
                      </a:cubicBezTo>
                      <a:cubicBezTo>
                        <a:pt x="0" y="57150"/>
                        <a:pt x="57150" y="0"/>
                        <a:pt x="126683" y="0"/>
                      </a:cubicBezTo>
                      <a:cubicBezTo>
                        <a:pt x="132398" y="0"/>
                        <a:pt x="136208" y="3810"/>
                        <a:pt x="136208" y="9525"/>
                      </a:cubicBezTo>
                      <a:cubicBezTo>
                        <a:pt x="136208" y="15240"/>
                        <a:pt x="132398" y="19050"/>
                        <a:pt x="126683" y="19050"/>
                      </a:cubicBezTo>
                      <a:cubicBezTo>
                        <a:pt x="67627" y="19050"/>
                        <a:pt x="19050" y="67628"/>
                        <a:pt x="19050" y="126682"/>
                      </a:cubicBezTo>
                      <a:cubicBezTo>
                        <a:pt x="19050" y="131445"/>
                        <a:pt x="15240" y="136208"/>
                        <a:pt x="9525" y="1362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42DB0775-6543-476F-A232-344611AF85F6}"/>
                    </a:ext>
                  </a:extLst>
                </p:cNvPr>
                <p:cNvSpPr/>
                <p:nvPr/>
              </p:nvSpPr>
              <p:spPr>
                <a:xfrm>
                  <a:off x="5338118" y="3971365"/>
                  <a:ext cx="136207" cy="136207"/>
                </a:xfrm>
                <a:custGeom>
                  <a:avLst/>
                  <a:gdLst>
                    <a:gd name="connsiteX0" fmla="*/ 9525 w 136207"/>
                    <a:gd name="connsiteY0" fmla="*/ 136208 h 136207"/>
                    <a:gd name="connsiteX1" fmla="*/ 0 w 136207"/>
                    <a:gd name="connsiteY1" fmla="*/ 126683 h 136207"/>
                    <a:gd name="connsiteX2" fmla="*/ 9525 w 136207"/>
                    <a:gd name="connsiteY2" fmla="*/ 117158 h 136207"/>
                    <a:gd name="connsiteX3" fmla="*/ 117158 w 136207"/>
                    <a:gd name="connsiteY3" fmla="*/ 9525 h 136207"/>
                    <a:gd name="connsiteX4" fmla="*/ 126683 w 136207"/>
                    <a:gd name="connsiteY4" fmla="*/ 0 h 136207"/>
                    <a:gd name="connsiteX5" fmla="*/ 136208 w 136207"/>
                    <a:gd name="connsiteY5" fmla="*/ 9525 h 136207"/>
                    <a:gd name="connsiteX6" fmla="*/ 9525 w 136207"/>
                    <a:gd name="connsiteY6" fmla="*/ 136208 h 136207"/>
                    <a:gd name="connsiteX7" fmla="*/ 9525 w 136207"/>
                    <a:gd name="connsiteY7" fmla="*/ 136208 h 136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207" h="136207">
                      <a:moveTo>
                        <a:pt x="9525" y="136208"/>
                      </a:moveTo>
                      <a:cubicBezTo>
                        <a:pt x="3810" y="136208"/>
                        <a:pt x="0" y="132398"/>
                        <a:pt x="0" y="126683"/>
                      </a:cubicBezTo>
                      <a:cubicBezTo>
                        <a:pt x="0" y="120967"/>
                        <a:pt x="3810" y="117158"/>
                        <a:pt x="9525" y="117158"/>
                      </a:cubicBezTo>
                      <a:cubicBezTo>
                        <a:pt x="68580" y="117158"/>
                        <a:pt x="117158" y="68580"/>
                        <a:pt x="117158" y="9525"/>
                      </a:cubicBezTo>
                      <a:cubicBezTo>
                        <a:pt x="117158" y="3810"/>
                        <a:pt x="120967" y="0"/>
                        <a:pt x="126683" y="0"/>
                      </a:cubicBezTo>
                      <a:cubicBezTo>
                        <a:pt x="132398" y="0"/>
                        <a:pt x="136208" y="3810"/>
                        <a:pt x="136208" y="9525"/>
                      </a:cubicBezTo>
                      <a:cubicBezTo>
                        <a:pt x="136208" y="79058"/>
                        <a:pt x="80010" y="136208"/>
                        <a:pt x="9525" y="136208"/>
                      </a:cubicBezTo>
                      <a:cubicBezTo>
                        <a:pt x="9525" y="136208"/>
                        <a:pt x="9525" y="136208"/>
                        <a:pt x="9525" y="1362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E5249113-B4E4-47F2-8977-65078554351D}"/>
                    </a:ext>
                  </a:extLst>
                </p:cNvPr>
                <p:cNvSpPr/>
                <p:nvPr/>
              </p:nvSpPr>
              <p:spPr>
                <a:xfrm>
                  <a:off x="5338118" y="3971365"/>
                  <a:ext cx="97154" cy="97154"/>
                </a:xfrm>
                <a:custGeom>
                  <a:avLst/>
                  <a:gdLst>
                    <a:gd name="connsiteX0" fmla="*/ 9525 w 97154"/>
                    <a:gd name="connsiteY0" fmla="*/ 97155 h 97154"/>
                    <a:gd name="connsiteX1" fmla="*/ 0 w 97154"/>
                    <a:gd name="connsiteY1" fmla="*/ 87630 h 97154"/>
                    <a:gd name="connsiteX2" fmla="*/ 9525 w 97154"/>
                    <a:gd name="connsiteY2" fmla="*/ 78105 h 97154"/>
                    <a:gd name="connsiteX3" fmla="*/ 78105 w 97154"/>
                    <a:gd name="connsiteY3" fmla="*/ 9525 h 97154"/>
                    <a:gd name="connsiteX4" fmla="*/ 87630 w 97154"/>
                    <a:gd name="connsiteY4" fmla="*/ 0 h 97154"/>
                    <a:gd name="connsiteX5" fmla="*/ 97155 w 97154"/>
                    <a:gd name="connsiteY5" fmla="*/ 9525 h 97154"/>
                    <a:gd name="connsiteX6" fmla="*/ 9525 w 97154"/>
                    <a:gd name="connsiteY6" fmla="*/ 97155 h 97154"/>
                    <a:gd name="connsiteX7" fmla="*/ 9525 w 97154"/>
                    <a:gd name="connsiteY7" fmla="*/ 97155 h 97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7154" h="97154">
                      <a:moveTo>
                        <a:pt x="9525" y="97155"/>
                      </a:moveTo>
                      <a:cubicBezTo>
                        <a:pt x="3810" y="97155"/>
                        <a:pt x="0" y="93345"/>
                        <a:pt x="0" y="87630"/>
                      </a:cubicBezTo>
                      <a:cubicBezTo>
                        <a:pt x="0" y="81915"/>
                        <a:pt x="3810" y="78105"/>
                        <a:pt x="9525" y="78105"/>
                      </a:cubicBezTo>
                      <a:cubicBezTo>
                        <a:pt x="47625" y="78105"/>
                        <a:pt x="78105" y="47625"/>
                        <a:pt x="78105" y="9525"/>
                      </a:cubicBezTo>
                      <a:cubicBezTo>
                        <a:pt x="78105" y="3810"/>
                        <a:pt x="81915" y="0"/>
                        <a:pt x="87630" y="0"/>
                      </a:cubicBezTo>
                      <a:cubicBezTo>
                        <a:pt x="93345" y="0"/>
                        <a:pt x="97155" y="3810"/>
                        <a:pt x="97155" y="9525"/>
                      </a:cubicBezTo>
                      <a:cubicBezTo>
                        <a:pt x="97155" y="58103"/>
                        <a:pt x="58103" y="97155"/>
                        <a:pt x="9525" y="97155"/>
                      </a:cubicBezTo>
                      <a:cubicBezTo>
                        <a:pt x="9525" y="97155"/>
                        <a:pt x="9525" y="97155"/>
                        <a:pt x="9525" y="971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C96EDFFE-10E7-4755-8B8F-D22C2D23C676}"/>
                    </a:ext>
                  </a:extLst>
                </p:cNvPr>
                <p:cNvSpPr/>
                <p:nvPr/>
              </p:nvSpPr>
              <p:spPr>
                <a:xfrm>
                  <a:off x="5260013" y="3893260"/>
                  <a:ext cx="97155" cy="97154"/>
                </a:xfrm>
                <a:custGeom>
                  <a:avLst/>
                  <a:gdLst>
                    <a:gd name="connsiteX0" fmla="*/ 9525 w 97155"/>
                    <a:gd name="connsiteY0" fmla="*/ 97155 h 97154"/>
                    <a:gd name="connsiteX1" fmla="*/ 9525 w 97155"/>
                    <a:gd name="connsiteY1" fmla="*/ 97155 h 97154"/>
                    <a:gd name="connsiteX2" fmla="*/ 0 w 97155"/>
                    <a:gd name="connsiteY2" fmla="*/ 87630 h 97154"/>
                    <a:gd name="connsiteX3" fmla="*/ 87630 w 97155"/>
                    <a:gd name="connsiteY3" fmla="*/ 0 h 97154"/>
                    <a:gd name="connsiteX4" fmla="*/ 97155 w 97155"/>
                    <a:gd name="connsiteY4" fmla="*/ 9525 h 97154"/>
                    <a:gd name="connsiteX5" fmla="*/ 87630 w 97155"/>
                    <a:gd name="connsiteY5" fmla="*/ 19050 h 97154"/>
                    <a:gd name="connsiteX6" fmla="*/ 19050 w 97155"/>
                    <a:gd name="connsiteY6" fmla="*/ 87630 h 97154"/>
                    <a:gd name="connsiteX7" fmla="*/ 9525 w 97155"/>
                    <a:gd name="connsiteY7" fmla="*/ 97155 h 97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7155" h="97154">
                      <a:moveTo>
                        <a:pt x="9525" y="97155"/>
                      </a:moveTo>
                      <a:cubicBezTo>
                        <a:pt x="9525" y="97155"/>
                        <a:pt x="9525" y="97155"/>
                        <a:pt x="9525" y="97155"/>
                      </a:cubicBezTo>
                      <a:cubicBezTo>
                        <a:pt x="3810" y="97155"/>
                        <a:pt x="0" y="93345"/>
                        <a:pt x="0" y="87630"/>
                      </a:cubicBezTo>
                      <a:cubicBezTo>
                        <a:pt x="0" y="39052"/>
                        <a:pt x="39053" y="0"/>
                        <a:pt x="87630" y="0"/>
                      </a:cubicBezTo>
                      <a:cubicBezTo>
                        <a:pt x="93345" y="0"/>
                        <a:pt x="97155" y="3810"/>
                        <a:pt x="97155" y="9525"/>
                      </a:cubicBezTo>
                      <a:cubicBezTo>
                        <a:pt x="97155" y="15240"/>
                        <a:pt x="93345" y="19050"/>
                        <a:pt x="87630" y="19050"/>
                      </a:cubicBezTo>
                      <a:cubicBezTo>
                        <a:pt x="49530" y="19050"/>
                        <a:pt x="19050" y="49530"/>
                        <a:pt x="19050" y="87630"/>
                      </a:cubicBezTo>
                      <a:cubicBezTo>
                        <a:pt x="19050" y="92393"/>
                        <a:pt x="15240" y="97155"/>
                        <a:pt x="9525" y="971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43DAD6AB-563D-4169-86F9-683E293E1A5B}"/>
                </a:ext>
              </a:extLst>
            </p:cNvPr>
            <p:cNvSpPr/>
            <p:nvPr/>
          </p:nvSpPr>
          <p:spPr>
            <a:xfrm>
              <a:off x="5123838" y="3798995"/>
              <a:ext cx="102804" cy="164749"/>
            </a:xfrm>
            <a:custGeom>
              <a:avLst/>
              <a:gdLst>
                <a:gd name="connsiteX0" fmla="*/ 9492 w 102804"/>
                <a:gd name="connsiteY0" fmla="*/ 164750 h 164749"/>
                <a:gd name="connsiteX1" fmla="*/ 4730 w 102804"/>
                <a:gd name="connsiteY1" fmla="*/ 163797 h 164749"/>
                <a:gd name="connsiteX2" fmla="*/ 920 w 102804"/>
                <a:gd name="connsiteY2" fmla="*/ 150462 h 164749"/>
                <a:gd name="connsiteX3" fmla="*/ 84740 w 102804"/>
                <a:gd name="connsiteY3" fmla="*/ 4730 h 164749"/>
                <a:gd name="connsiteX4" fmla="*/ 98075 w 102804"/>
                <a:gd name="connsiteY4" fmla="*/ 920 h 164749"/>
                <a:gd name="connsiteX5" fmla="*/ 101885 w 102804"/>
                <a:gd name="connsiteY5" fmla="*/ 14255 h 164749"/>
                <a:gd name="connsiteX6" fmla="*/ 18065 w 102804"/>
                <a:gd name="connsiteY6" fmla="*/ 159987 h 164749"/>
                <a:gd name="connsiteX7" fmla="*/ 9492 w 102804"/>
                <a:gd name="connsiteY7" fmla="*/ 164750 h 1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04" h="164749">
                  <a:moveTo>
                    <a:pt x="9492" y="164750"/>
                  </a:moveTo>
                  <a:cubicBezTo>
                    <a:pt x="7587" y="164750"/>
                    <a:pt x="6635" y="164750"/>
                    <a:pt x="4730" y="163797"/>
                  </a:cubicBezTo>
                  <a:cubicBezTo>
                    <a:pt x="-33" y="160940"/>
                    <a:pt x="-985" y="155225"/>
                    <a:pt x="920" y="150462"/>
                  </a:cubicBezTo>
                  <a:lnTo>
                    <a:pt x="84740" y="4730"/>
                  </a:lnTo>
                  <a:cubicBezTo>
                    <a:pt x="87597" y="-33"/>
                    <a:pt x="93312" y="-985"/>
                    <a:pt x="98075" y="920"/>
                  </a:cubicBezTo>
                  <a:cubicBezTo>
                    <a:pt x="102837" y="3777"/>
                    <a:pt x="103790" y="9492"/>
                    <a:pt x="101885" y="14255"/>
                  </a:cubicBezTo>
                  <a:lnTo>
                    <a:pt x="18065" y="159987"/>
                  </a:lnTo>
                  <a:cubicBezTo>
                    <a:pt x="16160" y="163797"/>
                    <a:pt x="13302" y="164750"/>
                    <a:pt x="9492" y="164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73A45CF4-19D6-4D70-A9D3-D3D4140CEB91}"/>
                </a:ext>
              </a:extLst>
            </p:cNvPr>
            <p:cNvSpPr/>
            <p:nvPr/>
          </p:nvSpPr>
          <p:spPr>
            <a:xfrm>
              <a:off x="5254298" y="3772293"/>
              <a:ext cx="184785" cy="19050"/>
            </a:xfrm>
            <a:custGeom>
              <a:avLst/>
              <a:gdLst>
                <a:gd name="connsiteX0" fmla="*/ 175260 w 184785"/>
                <a:gd name="connsiteY0" fmla="*/ 19050 h 19050"/>
                <a:gd name="connsiteX1" fmla="*/ 9525 w 184785"/>
                <a:gd name="connsiteY1" fmla="*/ 19050 h 19050"/>
                <a:gd name="connsiteX2" fmla="*/ 0 w 184785"/>
                <a:gd name="connsiteY2" fmla="*/ 9525 h 19050"/>
                <a:gd name="connsiteX3" fmla="*/ 9525 w 184785"/>
                <a:gd name="connsiteY3" fmla="*/ 0 h 19050"/>
                <a:gd name="connsiteX4" fmla="*/ 175260 w 184785"/>
                <a:gd name="connsiteY4" fmla="*/ 0 h 19050"/>
                <a:gd name="connsiteX5" fmla="*/ 184785 w 184785"/>
                <a:gd name="connsiteY5" fmla="*/ 9525 h 19050"/>
                <a:gd name="connsiteX6" fmla="*/ 175260 w 184785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785" h="19050">
                  <a:moveTo>
                    <a:pt x="175260" y="19050"/>
                  </a:move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175260" y="0"/>
                  </a:lnTo>
                  <a:cubicBezTo>
                    <a:pt x="180975" y="0"/>
                    <a:pt x="184785" y="3810"/>
                    <a:pt x="184785" y="9525"/>
                  </a:cubicBezTo>
                  <a:cubicBezTo>
                    <a:pt x="184785" y="15240"/>
                    <a:pt x="180975" y="19050"/>
                    <a:pt x="17526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FC2422BB-8E4B-47F4-A581-F8DB98280663}"/>
                </a:ext>
              </a:extLst>
            </p:cNvPr>
            <p:cNvSpPr/>
            <p:nvPr/>
          </p:nvSpPr>
          <p:spPr>
            <a:xfrm>
              <a:off x="5470125" y="3801430"/>
              <a:ext cx="100792" cy="160410"/>
            </a:xfrm>
            <a:custGeom>
              <a:avLst/>
              <a:gdLst>
                <a:gd name="connsiteX0" fmla="*/ 90878 w 100792"/>
                <a:gd name="connsiteY0" fmla="*/ 160410 h 160410"/>
                <a:gd name="connsiteX1" fmla="*/ 82305 w 100792"/>
                <a:gd name="connsiteY1" fmla="*/ 155648 h 160410"/>
                <a:gd name="connsiteX2" fmla="*/ 1343 w 100792"/>
                <a:gd name="connsiteY2" fmla="*/ 14678 h 160410"/>
                <a:gd name="connsiteX3" fmla="*/ 5153 w 100792"/>
                <a:gd name="connsiteY3" fmla="*/ 1343 h 160410"/>
                <a:gd name="connsiteX4" fmla="*/ 18488 w 100792"/>
                <a:gd name="connsiteY4" fmla="*/ 5153 h 160410"/>
                <a:gd name="connsiteX5" fmla="*/ 99450 w 100792"/>
                <a:gd name="connsiteY5" fmla="*/ 146123 h 160410"/>
                <a:gd name="connsiteX6" fmla="*/ 95640 w 100792"/>
                <a:gd name="connsiteY6" fmla="*/ 159458 h 160410"/>
                <a:gd name="connsiteX7" fmla="*/ 90878 w 100792"/>
                <a:gd name="connsiteY7" fmla="*/ 160410 h 16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792" h="160410">
                  <a:moveTo>
                    <a:pt x="90878" y="160410"/>
                  </a:moveTo>
                  <a:cubicBezTo>
                    <a:pt x="88020" y="160410"/>
                    <a:pt x="84210" y="158505"/>
                    <a:pt x="82305" y="155648"/>
                  </a:cubicBezTo>
                  <a:lnTo>
                    <a:pt x="1343" y="14678"/>
                  </a:lnTo>
                  <a:cubicBezTo>
                    <a:pt x="-1515" y="9915"/>
                    <a:pt x="390" y="4200"/>
                    <a:pt x="5153" y="1343"/>
                  </a:cubicBezTo>
                  <a:cubicBezTo>
                    <a:pt x="9915" y="-1515"/>
                    <a:pt x="15630" y="390"/>
                    <a:pt x="18488" y="5153"/>
                  </a:cubicBezTo>
                  <a:lnTo>
                    <a:pt x="99450" y="146123"/>
                  </a:lnTo>
                  <a:cubicBezTo>
                    <a:pt x="102308" y="150885"/>
                    <a:pt x="100403" y="156600"/>
                    <a:pt x="95640" y="159458"/>
                  </a:cubicBezTo>
                  <a:cubicBezTo>
                    <a:pt x="93735" y="159458"/>
                    <a:pt x="91830" y="160410"/>
                    <a:pt x="90878" y="160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4DE8542C-CBEC-44E7-8721-DB9B5EB6D06C}"/>
                </a:ext>
              </a:extLst>
            </p:cNvPr>
            <p:cNvSpPr/>
            <p:nvPr/>
          </p:nvSpPr>
          <p:spPr>
            <a:xfrm>
              <a:off x="5468643" y="3999973"/>
              <a:ext cx="101852" cy="162844"/>
            </a:xfrm>
            <a:custGeom>
              <a:avLst/>
              <a:gdLst>
                <a:gd name="connsiteX0" fmla="*/ 9492 w 101852"/>
                <a:gd name="connsiteY0" fmla="*/ 162845 h 162844"/>
                <a:gd name="connsiteX1" fmla="*/ 4730 w 101852"/>
                <a:gd name="connsiteY1" fmla="*/ 161892 h 162844"/>
                <a:gd name="connsiteX2" fmla="*/ 920 w 101852"/>
                <a:gd name="connsiteY2" fmla="*/ 148557 h 162844"/>
                <a:gd name="connsiteX3" fmla="*/ 83787 w 101852"/>
                <a:gd name="connsiteY3" fmla="*/ 4730 h 162844"/>
                <a:gd name="connsiteX4" fmla="*/ 97122 w 101852"/>
                <a:gd name="connsiteY4" fmla="*/ 920 h 162844"/>
                <a:gd name="connsiteX5" fmla="*/ 100932 w 101852"/>
                <a:gd name="connsiteY5" fmla="*/ 14255 h 162844"/>
                <a:gd name="connsiteX6" fmla="*/ 18065 w 101852"/>
                <a:gd name="connsiteY6" fmla="*/ 158082 h 162844"/>
                <a:gd name="connsiteX7" fmla="*/ 9492 w 101852"/>
                <a:gd name="connsiteY7" fmla="*/ 162845 h 1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852" h="162844">
                  <a:moveTo>
                    <a:pt x="9492" y="162845"/>
                  </a:moveTo>
                  <a:cubicBezTo>
                    <a:pt x="7587" y="162845"/>
                    <a:pt x="6635" y="162845"/>
                    <a:pt x="4730" y="161892"/>
                  </a:cubicBezTo>
                  <a:cubicBezTo>
                    <a:pt x="-33" y="159035"/>
                    <a:pt x="-985" y="153320"/>
                    <a:pt x="920" y="148557"/>
                  </a:cubicBezTo>
                  <a:lnTo>
                    <a:pt x="83787" y="4730"/>
                  </a:lnTo>
                  <a:cubicBezTo>
                    <a:pt x="86645" y="-33"/>
                    <a:pt x="92360" y="-985"/>
                    <a:pt x="97122" y="920"/>
                  </a:cubicBezTo>
                  <a:cubicBezTo>
                    <a:pt x="101885" y="3777"/>
                    <a:pt x="102837" y="9492"/>
                    <a:pt x="100932" y="14255"/>
                  </a:cubicBezTo>
                  <a:lnTo>
                    <a:pt x="18065" y="158082"/>
                  </a:lnTo>
                  <a:cubicBezTo>
                    <a:pt x="16160" y="160940"/>
                    <a:pt x="12350" y="162845"/>
                    <a:pt x="9492" y="162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42EF3A4C-A624-4671-BD83-6C05A8F404FC}"/>
                </a:ext>
              </a:extLst>
            </p:cNvPr>
            <p:cNvSpPr/>
            <p:nvPr/>
          </p:nvSpPr>
          <p:spPr>
            <a:xfrm>
              <a:off x="5255250" y="4170437"/>
              <a:ext cx="185737" cy="19050"/>
            </a:xfrm>
            <a:custGeom>
              <a:avLst/>
              <a:gdLst>
                <a:gd name="connsiteX0" fmla="*/ 176213 w 185737"/>
                <a:gd name="connsiteY0" fmla="*/ 19050 h 19050"/>
                <a:gd name="connsiteX1" fmla="*/ 9525 w 185737"/>
                <a:gd name="connsiteY1" fmla="*/ 19050 h 19050"/>
                <a:gd name="connsiteX2" fmla="*/ 0 w 185737"/>
                <a:gd name="connsiteY2" fmla="*/ 9525 h 19050"/>
                <a:gd name="connsiteX3" fmla="*/ 9525 w 185737"/>
                <a:gd name="connsiteY3" fmla="*/ 0 h 19050"/>
                <a:gd name="connsiteX4" fmla="*/ 176213 w 185737"/>
                <a:gd name="connsiteY4" fmla="*/ 0 h 19050"/>
                <a:gd name="connsiteX5" fmla="*/ 185738 w 185737"/>
                <a:gd name="connsiteY5" fmla="*/ 9525 h 19050"/>
                <a:gd name="connsiteX6" fmla="*/ 176213 w 185737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737" h="19050">
                  <a:moveTo>
                    <a:pt x="176213" y="19050"/>
                  </a:moveTo>
                  <a:lnTo>
                    <a:pt x="9525" y="19050"/>
                  </a:ln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lnTo>
                    <a:pt x="176213" y="0"/>
                  </a:lnTo>
                  <a:cubicBezTo>
                    <a:pt x="181928" y="0"/>
                    <a:pt x="185738" y="3810"/>
                    <a:pt x="185738" y="9525"/>
                  </a:cubicBezTo>
                  <a:cubicBezTo>
                    <a:pt x="185738" y="15240"/>
                    <a:pt x="180975" y="19050"/>
                    <a:pt x="176213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17EA1972-255A-4BA9-A187-BAC71FA1A492}"/>
                </a:ext>
              </a:extLst>
            </p:cNvPr>
            <p:cNvSpPr/>
            <p:nvPr/>
          </p:nvSpPr>
          <p:spPr>
            <a:xfrm>
              <a:off x="5125320" y="3999550"/>
              <a:ext cx="102697" cy="163267"/>
            </a:xfrm>
            <a:custGeom>
              <a:avLst/>
              <a:gdLst>
                <a:gd name="connsiteX0" fmla="*/ 92783 w 102697"/>
                <a:gd name="connsiteY0" fmla="*/ 163268 h 163267"/>
                <a:gd name="connsiteX1" fmla="*/ 84210 w 102697"/>
                <a:gd name="connsiteY1" fmla="*/ 158505 h 163267"/>
                <a:gd name="connsiteX2" fmla="*/ 1343 w 102697"/>
                <a:gd name="connsiteY2" fmla="*/ 14678 h 163267"/>
                <a:gd name="connsiteX3" fmla="*/ 5153 w 102697"/>
                <a:gd name="connsiteY3" fmla="*/ 1343 h 163267"/>
                <a:gd name="connsiteX4" fmla="*/ 18488 w 102697"/>
                <a:gd name="connsiteY4" fmla="*/ 5153 h 163267"/>
                <a:gd name="connsiteX5" fmla="*/ 101355 w 102697"/>
                <a:gd name="connsiteY5" fmla="*/ 148980 h 163267"/>
                <a:gd name="connsiteX6" fmla="*/ 97545 w 102697"/>
                <a:gd name="connsiteY6" fmla="*/ 162315 h 163267"/>
                <a:gd name="connsiteX7" fmla="*/ 92783 w 102697"/>
                <a:gd name="connsiteY7" fmla="*/ 163268 h 163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697" h="163267">
                  <a:moveTo>
                    <a:pt x="92783" y="163268"/>
                  </a:moveTo>
                  <a:cubicBezTo>
                    <a:pt x="89925" y="163268"/>
                    <a:pt x="86115" y="161363"/>
                    <a:pt x="84210" y="158505"/>
                  </a:cubicBezTo>
                  <a:lnTo>
                    <a:pt x="1343" y="14678"/>
                  </a:lnTo>
                  <a:cubicBezTo>
                    <a:pt x="-1515" y="9915"/>
                    <a:pt x="390" y="4200"/>
                    <a:pt x="5153" y="1343"/>
                  </a:cubicBezTo>
                  <a:cubicBezTo>
                    <a:pt x="9915" y="-1515"/>
                    <a:pt x="15630" y="390"/>
                    <a:pt x="18488" y="5153"/>
                  </a:cubicBezTo>
                  <a:lnTo>
                    <a:pt x="101355" y="148980"/>
                  </a:lnTo>
                  <a:cubicBezTo>
                    <a:pt x="104213" y="153743"/>
                    <a:pt x="102308" y="159458"/>
                    <a:pt x="97545" y="162315"/>
                  </a:cubicBezTo>
                  <a:cubicBezTo>
                    <a:pt x="95640" y="162315"/>
                    <a:pt x="93735" y="163268"/>
                    <a:pt x="92783" y="163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0D81DDED-BC99-4B12-B9A1-00D812989ADA}"/>
                </a:ext>
              </a:extLst>
            </p:cNvPr>
            <p:cNvSpPr/>
            <p:nvPr/>
          </p:nvSpPr>
          <p:spPr>
            <a:xfrm>
              <a:off x="5079991" y="3942790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9050 h 76200"/>
                <a:gd name="connsiteX6" fmla="*/ 19050 w 76200"/>
                <a:gd name="connsiteY6" fmla="*/ 38100 h 76200"/>
                <a:gd name="connsiteX7" fmla="*/ 38100 w 76200"/>
                <a:gd name="connsiteY7" fmla="*/ 57150 h 76200"/>
                <a:gd name="connsiteX8" fmla="*/ 57150 w 76200"/>
                <a:gd name="connsiteY8" fmla="*/ 38100 h 76200"/>
                <a:gd name="connsiteX9" fmla="*/ 38100 w 76200"/>
                <a:gd name="connsiteY9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60008" y="76200"/>
                    <a:pt x="38100" y="76200"/>
                  </a:cubicBezTo>
                  <a:close/>
                  <a:moveTo>
                    <a:pt x="38100" y="19050"/>
                  </a:moveTo>
                  <a:cubicBezTo>
                    <a:pt x="27623" y="19050"/>
                    <a:pt x="19050" y="27622"/>
                    <a:pt x="19050" y="38100"/>
                  </a:cubicBezTo>
                  <a:cubicBezTo>
                    <a:pt x="19050" y="48578"/>
                    <a:pt x="27623" y="57150"/>
                    <a:pt x="38100" y="57150"/>
                  </a:cubicBezTo>
                  <a:cubicBezTo>
                    <a:pt x="48578" y="57150"/>
                    <a:pt x="57150" y="48578"/>
                    <a:pt x="57150" y="38100"/>
                  </a:cubicBezTo>
                  <a:cubicBezTo>
                    <a:pt x="57150" y="27622"/>
                    <a:pt x="48578" y="19050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C2B9072A-C54B-4E0F-885D-57E35A5D46F3}"/>
                </a:ext>
              </a:extLst>
            </p:cNvPr>
            <p:cNvSpPr/>
            <p:nvPr/>
          </p:nvSpPr>
          <p:spPr>
            <a:xfrm>
              <a:off x="5195243" y="3744670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8098 h 76200"/>
                <a:gd name="connsiteX6" fmla="*/ 19050 w 76200"/>
                <a:gd name="connsiteY6" fmla="*/ 37148 h 76200"/>
                <a:gd name="connsiteX7" fmla="*/ 38100 w 76200"/>
                <a:gd name="connsiteY7" fmla="*/ 56198 h 76200"/>
                <a:gd name="connsiteX8" fmla="*/ 57150 w 76200"/>
                <a:gd name="connsiteY8" fmla="*/ 37148 h 76200"/>
                <a:gd name="connsiteX9" fmla="*/ 38100 w 76200"/>
                <a:gd name="connsiteY9" fmla="*/ 1809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59055" y="76200"/>
                    <a:pt x="38100" y="76200"/>
                  </a:cubicBezTo>
                  <a:close/>
                  <a:moveTo>
                    <a:pt x="38100" y="18098"/>
                  </a:moveTo>
                  <a:cubicBezTo>
                    <a:pt x="27622" y="18098"/>
                    <a:pt x="19050" y="26670"/>
                    <a:pt x="19050" y="37148"/>
                  </a:cubicBezTo>
                  <a:cubicBezTo>
                    <a:pt x="19050" y="47625"/>
                    <a:pt x="27622" y="56198"/>
                    <a:pt x="38100" y="56198"/>
                  </a:cubicBezTo>
                  <a:cubicBezTo>
                    <a:pt x="48578" y="56198"/>
                    <a:pt x="57150" y="47625"/>
                    <a:pt x="57150" y="37148"/>
                  </a:cubicBezTo>
                  <a:cubicBezTo>
                    <a:pt x="57150" y="26670"/>
                    <a:pt x="48578" y="18098"/>
                    <a:pt x="38100" y="18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2CB42C7E-D195-49D1-9E0A-6088534FB1D3}"/>
                </a:ext>
              </a:extLst>
            </p:cNvPr>
            <p:cNvSpPr/>
            <p:nvPr/>
          </p:nvSpPr>
          <p:spPr>
            <a:xfrm>
              <a:off x="5424796" y="3744670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8098 h 76200"/>
                <a:gd name="connsiteX6" fmla="*/ 19050 w 76200"/>
                <a:gd name="connsiteY6" fmla="*/ 37148 h 76200"/>
                <a:gd name="connsiteX7" fmla="*/ 38100 w 76200"/>
                <a:gd name="connsiteY7" fmla="*/ 56198 h 76200"/>
                <a:gd name="connsiteX8" fmla="*/ 57150 w 76200"/>
                <a:gd name="connsiteY8" fmla="*/ 37148 h 76200"/>
                <a:gd name="connsiteX9" fmla="*/ 38100 w 76200"/>
                <a:gd name="connsiteY9" fmla="*/ 1809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59055" y="76200"/>
                    <a:pt x="38100" y="76200"/>
                  </a:cubicBezTo>
                  <a:close/>
                  <a:moveTo>
                    <a:pt x="38100" y="18098"/>
                  </a:moveTo>
                  <a:cubicBezTo>
                    <a:pt x="27622" y="18098"/>
                    <a:pt x="19050" y="26670"/>
                    <a:pt x="19050" y="37148"/>
                  </a:cubicBezTo>
                  <a:cubicBezTo>
                    <a:pt x="19050" y="47625"/>
                    <a:pt x="27622" y="56198"/>
                    <a:pt x="38100" y="56198"/>
                  </a:cubicBezTo>
                  <a:cubicBezTo>
                    <a:pt x="48577" y="56198"/>
                    <a:pt x="57150" y="47625"/>
                    <a:pt x="57150" y="37148"/>
                  </a:cubicBezTo>
                  <a:cubicBezTo>
                    <a:pt x="57150" y="26670"/>
                    <a:pt x="48577" y="18098"/>
                    <a:pt x="38100" y="18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BC91FFD7-460A-4ABD-AC05-49CFD6BAFEBC}"/>
                </a:ext>
              </a:extLst>
            </p:cNvPr>
            <p:cNvSpPr/>
            <p:nvPr/>
          </p:nvSpPr>
          <p:spPr>
            <a:xfrm>
              <a:off x="5539096" y="3942790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9050 h 76200"/>
                <a:gd name="connsiteX6" fmla="*/ 19050 w 76200"/>
                <a:gd name="connsiteY6" fmla="*/ 38100 h 76200"/>
                <a:gd name="connsiteX7" fmla="*/ 38100 w 76200"/>
                <a:gd name="connsiteY7" fmla="*/ 57150 h 76200"/>
                <a:gd name="connsiteX8" fmla="*/ 57150 w 76200"/>
                <a:gd name="connsiteY8" fmla="*/ 38100 h 76200"/>
                <a:gd name="connsiteX9" fmla="*/ 38100 w 76200"/>
                <a:gd name="connsiteY9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59055" y="76200"/>
                    <a:pt x="38100" y="76200"/>
                  </a:cubicBezTo>
                  <a:close/>
                  <a:moveTo>
                    <a:pt x="38100" y="19050"/>
                  </a:moveTo>
                  <a:cubicBezTo>
                    <a:pt x="27622" y="19050"/>
                    <a:pt x="19050" y="27622"/>
                    <a:pt x="19050" y="38100"/>
                  </a:cubicBezTo>
                  <a:cubicBezTo>
                    <a:pt x="19050" y="48578"/>
                    <a:pt x="27622" y="57150"/>
                    <a:pt x="38100" y="57150"/>
                  </a:cubicBezTo>
                  <a:cubicBezTo>
                    <a:pt x="48577" y="57150"/>
                    <a:pt x="57150" y="48578"/>
                    <a:pt x="57150" y="38100"/>
                  </a:cubicBezTo>
                  <a:cubicBezTo>
                    <a:pt x="57150" y="27622"/>
                    <a:pt x="48577" y="19050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E38FA9A8-41C2-48E7-AEA1-2800743CAB60}"/>
                </a:ext>
              </a:extLst>
            </p:cNvPr>
            <p:cNvSpPr/>
            <p:nvPr/>
          </p:nvSpPr>
          <p:spPr>
            <a:xfrm>
              <a:off x="5423843" y="4141862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8098 h 76200"/>
                <a:gd name="connsiteX6" fmla="*/ 19050 w 76200"/>
                <a:gd name="connsiteY6" fmla="*/ 37148 h 76200"/>
                <a:gd name="connsiteX7" fmla="*/ 38100 w 76200"/>
                <a:gd name="connsiteY7" fmla="*/ 56198 h 76200"/>
                <a:gd name="connsiteX8" fmla="*/ 57150 w 76200"/>
                <a:gd name="connsiteY8" fmla="*/ 37148 h 76200"/>
                <a:gd name="connsiteX9" fmla="*/ 38100 w 76200"/>
                <a:gd name="connsiteY9" fmla="*/ 1809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60008" y="76200"/>
                    <a:pt x="38100" y="76200"/>
                  </a:cubicBezTo>
                  <a:close/>
                  <a:moveTo>
                    <a:pt x="38100" y="18098"/>
                  </a:moveTo>
                  <a:cubicBezTo>
                    <a:pt x="27623" y="18098"/>
                    <a:pt x="19050" y="26670"/>
                    <a:pt x="19050" y="37148"/>
                  </a:cubicBezTo>
                  <a:cubicBezTo>
                    <a:pt x="19050" y="47625"/>
                    <a:pt x="27623" y="56198"/>
                    <a:pt x="38100" y="56198"/>
                  </a:cubicBezTo>
                  <a:cubicBezTo>
                    <a:pt x="48578" y="56198"/>
                    <a:pt x="57150" y="47625"/>
                    <a:pt x="57150" y="37148"/>
                  </a:cubicBezTo>
                  <a:cubicBezTo>
                    <a:pt x="57150" y="26670"/>
                    <a:pt x="49530" y="18098"/>
                    <a:pt x="38100" y="18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25A90FCD-8C7C-4001-A919-AE58179E64F7}"/>
                </a:ext>
              </a:extLst>
            </p:cNvPr>
            <p:cNvSpPr/>
            <p:nvPr/>
          </p:nvSpPr>
          <p:spPr>
            <a:xfrm>
              <a:off x="5195243" y="4141862"/>
              <a:ext cx="76200" cy="76200"/>
            </a:xfrm>
            <a:custGeom>
              <a:avLst/>
              <a:gdLst>
                <a:gd name="connsiteX0" fmla="*/ 38100 w 76200"/>
                <a:gd name="connsiteY0" fmla="*/ 76200 h 76200"/>
                <a:gd name="connsiteX1" fmla="*/ 0 w 76200"/>
                <a:gd name="connsiteY1" fmla="*/ 3810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18098 h 76200"/>
                <a:gd name="connsiteX6" fmla="*/ 19050 w 76200"/>
                <a:gd name="connsiteY6" fmla="*/ 37148 h 76200"/>
                <a:gd name="connsiteX7" fmla="*/ 38100 w 76200"/>
                <a:gd name="connsiteY7" fmla="*/ 56198 h 76200"/>
                <a:gd name="connsiteX8" fmla="*/ 57150 w 76200"/>
                <a:gd name="connsiteY8" fmla="*/ 37148 h 76200"/>
                <a:gd name="connsiteX9" fmla="*/ 38100 w 76200"/>
                <a:gd name="connsiteY9" fmla="*/ 1809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38100" y="76200"/>
                  </a:moveTo>
                  <a:cubicBezTo>
                    <a:pt x="17145" y="76200"/>
                    <a:pt x="0" y="59055"/>
                    <a:pt x="0" y="38100"/>
                  </a:cubicBezTo>
                  <a:cubicBezTo>
                    <a:pt x="0" y="17145"/>
                    <a:pt x="17145" y="0"/>
                    <a:pt x="38100" y="0"/>
                  </a:cubicBezTo>
                  <a:cubicBezTo>
                    <a:pt x="59055" y="0"/>
                    <a:pt x="76200" y="17145"/>
                    <a:pt x="76200" y="38100"/>
                  </a:cubicBezTo>
                  <a:cubicBezTo>
                    <a:pt x="76200" y="59055"/>
                    <a:pt x="59055" y="76200"/>
                    <a:pt x="38100" y="76200"/>
                  </a:cubicBezTo>
                  <a:close/>
                  <a:moveTo>
                    <a:pt x="38100" y="18098"/>
                  </a:moveTo>
                  <a:cubicBezTo>
                    <a:pt x="27622" y="18098"/>
                    <a:pt x="19050" y="26670"/>
                    <a:pt x="19050" y="37148"/>
                  </a:cubicBezTo>
                  <a:cubicBezTo>
                    <a:pt x="19050" y="47625"/>
                    <a:pt x="27622" y="56198"/>
                    <a:pt x="38100" y="56198"/>
                  </a:cubicBezTo>
                  <a:cubicBezTo>
                    <a:pt x="48578" y="56198"/>
                    <a:pt x="57150" y="47625"/>
                    <a:pt x="57150" y="37148"/>
                  </a:cubicBezTo>
                  <a:cubicBezTo>
                    <a:pt x="57150" y="26670"/>
                    <a:pt x="48578" y="18098"/>
                    <a:pt x="38100" y="18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499514499"/>
      </p:ext>
    </p:extLst>
  </p:cSld>
  <p:clrMapOvr>
    <a:masterClrMapping/>
  </p:clrMapOvr>
  <p:transition spd="slow">
    <p:wip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5E1507-E047-4760-B0B8-F04A4082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9" y="1"/>
            <a:ext cx="8986836" cy="1124980"/>
          </a:xfrm>
        </p:spPr>
        <p:txBody>
          <a:bodyPr>
            <a:normAutofit/>
          </a:bodyPr>
          <a:lstStyle/>
          <a:p>
            <a:r>
              <a:rPr lang="pl-PL" sz="3200" dirty="0"/>
              <a:t>Przychody ze sprzedaży</a:t>
            </a:r>
          </a:p>
        </p:txBody>
      </p:sp>
      <p:graphicFrame>
        <p:nvGraphicFramePr>
          <p:cNvPr id="11" name="Symbol zastępczy wykresu 10">
            <a:extLst>
              <a:ext uri="{FF2B5EF4-FFF2-40B4-BE49-F238E27FC236}">
                <a16:creationId xmlns:a16="http://schemas.microsoft.com/office/drawing/2014/main" id="{DD9DC127-1CF4-4F9E-9F41-E892B1A98A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833065"/>
              </p:ext>
            </p:extLst>
          </p:nvPr>
        </p:nvGraphicFramePr>
        <p:xfrm>
          <a:off x="681040" y="1484313"/>
          <a:ext cx="1094422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4325476"/>
      </p:ext>
    </p:extLst>
  </p:cSld>
  <p:clrMapOvr>
    <a:masterClrMapping/>
  </p:clrMapOvr>
  <p:transition spd="slow">
    <p:wip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CDCEA18-7BC0-4A01-93A7-65890871A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Własne centra badawczo-rozwojowe</a:t>
            </a:r>
          </a:p>
        </p:txBody>
      </p:sp>
      <p:pic>
        <p:nvPicPr>
          <p:cNvPr id="25" name="Symbol zastępczy obrazu 24">
            <a:extLst>
              <a:ext uri="{FF2B5EF4-FFF2-40B4-BE49-F238E27FC236}">
                <a16:creationId xmlns:a16="http://schemas.microsoft.com/office/drawing/2014/main" id="{292C698C-71A4-408E-AA84-6E2483218F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895" r="19895"/>
          <a:stretch>
            <a:fillRect/>
          </a:stretch>
        </p:blipFill>
        <p:spPr/>
      </p:pic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5292C014-90A9-49F8-9AD9-79E32780A6E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4732" r="4732"/>
          <a:stretch>
            <a:fillRect/>
          </a:stretch>
        </p:blipFill>
        <p:spPr/>
      </p:pic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68FB78AA-561A-49F7-96AB-F3801EF0B08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1324" b="11324"/>
          <a:stretch>
            <a:fillRect/>
          </a:stretch>
        </p:blipFill>
        <p:spPr/>
      </p:pic>
      <p:pic>
        <p:nvPicPr>
          <p:cNvPr id="27" name="Symbol zastępczy obrazu 26">
            <a:extLst>
              <a:ext uri="{FF2B5EF4-FFF2-40B4-BE49-F238E27FC236}">
                <a16:creationId xmlns:a16="http://schemas.microsoft.com/office/drawing/2014/main" id="{D7027C5A-9DAE-470B-830F-3402182BB5C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3052" b="30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6575565"/>
      </p:ext>
    </p:extLst>
  </p:cSld>
  <p:clrMapOvr>
    <a:masterClrMapping/>
  </p:clrMapOvr>
  <p:transition spd="slow">
    <p:wip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ytuł 221">
            <a:extLst>
              <a:ext uri="{FF2B5EF4-FFF2-40B4-BE49-F238E27FC236}">
                <a16:creationId xmlns:a16="http://schemas.microsoft.com/office/drawing/2014/main" id="{49EDC032-5D11-4DDD-A5AF-B604B0580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831" y="3504089"/>
            <a:ext cx="3225007" cy="2684992"/>
          </a:xfrm>
        </p:spPr>
        <p:txBody>
          <a:bodyPr>
            <a:normAutofit/>
          </a:bodyPr>
          <a:lstStyle/>
          <a:p>
            <a:r>
              <a:rPr lang="pl-PL" sz="3200" dirty="0"/>
              <a:t>Comarch </a:t>
            </a:r>
            <a:br>
              <a:rPr lang="pl-PL" sz="3200" dirty="0"/>
            </a:br>
            <a:r>
              <a:rPr lang="pl-PL" sz="3200" dirty="0"/>
              <a:t>Data Center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631A1CF3-763E-4CA8-915B-7387EED96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439" y="172417"/>
            <a:ext cx="10081122" cy="651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9405"/>
      </p:ext>
    </p:extLst>
  </p:cSld>
  <p:clrMapOvr>
    <a:masterClrMapping/>
  </p:clrMapOvr>
  <p:transition spd="slow">
    <p:wip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59A7598-B639-47EA-B199-4BD090637F65}"/>
              </a:ext>
            </a:extLst>
          </p:cNvPr>
          <p:cNvSpPr txBox="1"/>
          <p:nvPr/>
        </p:nvSpPr>
        <p:spPr>
          <a:xfrm>
            <a:off x="4439816" y="4365104"/>
            <a:ext cx="3312368" cy="1442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Al. Jana Pawła II 39a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31-864 Kraków, Polska</a:t>
            </a:r>
          </a:p>
          <a:p>
            <a:pPr algn="ctr">
              <a:lnSpc>
                <a:spcPct val="120000"/>
              </a:lnSpc>
            </a:pP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tel. +48 12 64 61 000</a:t>
            </a:r>
          </a:p>
          <a:p>
            <a:pPr algn="ctr">
              <a:lnSpc>
                <a:spcPct val="120000"/>
              </a:lnSpc>
            </a:pP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e-mail: </a:t>
            </a: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info@comarch.pl</a:t>
            </a:r>
            <a:endPara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www.comarch.pl</a:t>
            </a:r>
            <a:r>
              <a:rPr lang="pl-PL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412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overs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892676AE-8C1B-1545-AC33-AA0BE2351D92}"/>
    </a:ext>
  </a:extLst>
</a:theme>
</file>

<file path=ppt/theme/theme2.xml><?xml version="1.0" encoding="utf-8"?>
<a:theme xmlns:a="http://schemas.openxmlformats.org/drawingml/2006/main" name="Content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9B2C8E23-A911-D949-8D81-58ADC5D27759}"/>
    </a:ext>
  </a:extLst>
</a:theme>
</file>

<file path=ppt/theme/theme3.xml><?xml version="1.0" encoding="utf-8"?>
<a:theme xmlns:a="http://schemas.openxmlformats.org/drawingml/2006/main" name="Agenda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595FA865-1AEC-234C-A739-4AEB651A6C70}"/>
    </a:ext>
  </a:extLst>
</a:theme>
</file>

<file path=ppt/theme/theme4.xml><?xml version="1.0" encoding="utf-8"?>
<a:theme xmlns:a="http://schemas.openxmlformats.org/drawingml/2006/main" name="Speakers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9FC2D955-635B-5743-A6BF-EDA995B9C96A}"/>
    </a:ext>
  </a:extLst>
</a:theme>
</file>

<file path=ppt/theme/theme5.xml><?xml version="1.0" encoding="utf-8"?>
<a:theme xmlns:a="http://schemas.openxmlformats.org/drawingml/2006/main" name="Profile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71C6C7F4-CCAA-F240-B031-F9DF7AC10F90}"/>
    </a:ext>
  </a:extLst>
</a:theme>
</file>

<file path=ppt/theme/theme6.xml><?xml version="1.0" encoding="utf-8"?>
<a:theme xmlns:a="http://schemas.openxmlformats.org/drawingml/2006/main" name="About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7FAE165D-3C9E-6144-B04E-351241C3EC6A}"/>
    </a:ext>
  </a:extLst>
</a:theme>
</file>

<file path=ppt/theme/theme7.xml><?xml version="1.0" encoding="utf-8"?>
<a:theme xmlns:a="http://schemas.openxmlformats.org/drawingml/2006/main" name="Chapter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DB879DDF-5A15-8249-B437-A627612ED9AA}"/>
    </a:ext>
  </a:extLst>
</a:theme>
</file>

<file path=ppt/theme/theme8.xml><?xml version="1.0" encoding="utf-8"?>
<a:theme xmlns:a="http://schemas.openxmlformats.org/drawingml/2006/main" name="Timeline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6584B823-D1FF-0949-875A-2E991A88A3BF}"/>
    </a:ext>
  </a:extLst>
</a:theme>
</file>

<file path=ppt/theme/theme9.xml><?xml version="1.0" encoding="utf-8"?>
<a:theme xmlns:a="http://schemas.openxmlformats.org/drawingml/2006/main" name="Quotes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293D412A-198D-1548-93AE-90F5AC5BADAE}"/>
    </a:ext>
  </a:extLst>
</a:theme>
</file>

<file path=ppt/theme/theme10.xml><?xml version="1.0" encoding="utf-8"?>
<a:theme xmlns:a="http://schemas.openxmlformats.org/drawingml/2006/main" name="Back Cover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93A01F81-CFB9-B848-B403-A3066C09B6B0}"/>
    </a:ext>
  </a:extLst>
</a:theme>
</file>

<file path=ppt/theme/theme11.xml><?xml version="1.0" encoding="utf-8"?>
<a:theme xmlns:a="http://schemas.openxmlformats.org/drawingml/2006/main" name="WWW or Claim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4248FFD5-69EE-BD43-BB82-C79366CF5BD7}"/>
    </a:ext>
  </a:extLst>
</a:theme>
</file>

<file path=ppt/theme/theme12.xml><?xml version="1.0" encoding="utf-8"?>
<a:theme xmlns:a="http://schemas.openxmlformats.org/drawingml/2006/main" name="Case Study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0AA0C1E9-FD17-0542-A54E-4414F5510C3A}"/>
    </a:ext>
  </a:extLst>
</a:theme>
</file>

<file path=ppt/theme/theme13.xml><?xml version="1.0" encoding="utf-8"?>
<a:theme xmlns:a="http://schemas.openxmlformats.org/drawingml/2006/main" name="Screenshots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E0E15870-7E01-074D-B843-6FA7B4471AF8}"/>
    </a:ext>
  </a:extLst>
</a:theme>
</file>

<file path=ppt/theme/theme14.xml><?xml version="1.0" encoding="utf-8"?>
<a:theme xmlns:a="http://schemas.openxmlformats.org/drawingml/2006/main" name="Mockups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27A7662F-9468-1448-88E5-544590A945E1}"/>
    </a:ext>
  </a:extLst>
</a:theme>
</file>

<file path=ppt/theme/theme15.xml><?xml version="1.0" encoding="utf-8"?>
<a:theme xmlns:a="http://schemas.openxmlformats.org/drawingml/2006/main" name="Pricing Table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997B1452-5B03-FB42-92BC-9B9E1E6F56C5}"/>
    </a:ext>
  </a:extLst>
</a:theme>
</file>

<file path=ppt/theme/theme16.xml><?xml version="1.0" encoding="utf-8"?>
<a:theme xmlns:a="http://schemas.openxmlformats.org/drawingml/2006/main" name="Additional">
  <a:themeElements>
    <a:clrScheme name="Comarch CI">
      <a:dk1>
        <a:srgbClr val="000000"/>
      </a:dk1>
      <a:lt1>
        <a:srgbClr val="FFFFFF"/>
      </a:lt1>
      <a:dk2>
        <a:srgbClr val="152A93"/>
      </a:dk2>
      <a:lt2>
        <a:srgbClr val="FFFFFF"/>
      </a:lt2>
      <a:accent1>
        <a:srgbClr val="02A78E"/>
      </a:accent1>
      <a:accent2>
        <a:srgbClr val="0A85FF"/>
      </a:accent2>
      <a:accent3>
        <a:srgbClr val="ED4563"/>
      </a:accent3>
      <a:accent4>
        <a:srgbClr val="C9DA1C"/>
      </a:accent4>
      <a:accent5>
        <a:srgbClr val="FCC749"/>
      </a:accent5>
      <a:accent6>
        <a:srgbClr val="FF8338"/>
      </a:accent6>
      <a:hlink>
        <a:srgbClr val="0A85FF"/>
      </a:hlink>
      <a:folHlink>
        <a:srgbClr val="49A8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0" id="{2FE028F9-53D1-5547-A919-F3F8AFEDB34E}" vid="{71C65043-99DA-4244-BE6F-F938DE6F29AC}"/>
    </a:ext>
  </a:extLst>
</a:theme>
</file>

<file path=ppt/theme/theme1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Comarch - szablon prezentacji - v1.0</Template>
  <TotalTime>6779</TotalTime>
  <Words>3189</Words>
  <Application>Microsoft Office PowerPoint</Application>
  <PresentationFormat>Panoramiczny</PresentationFormat>
  <Paragraphs>543</Paragraphs>
  <Slides>78</Slides>
  <Notes>23</Notes>
  <HiddenSlides>2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16</vt:i4>
      </vt:variant>
      <vt:variant>
        <vt:lpstr>Tytuły slajdów</vt:lpstr>
      </vt:variant>
      <vt:variant>
        <vt:i4>78</vt:i4>
      </vt:variant>
    </vt:vector>
  </HeadingPairs>
  <TitlesOfParts>
    <vt:vector size="101" baseType="lpstr">
      <vt:lpstr>Roboto Light</vt:lpstr>
      <vt:lpstr>Roboto</vt:lpstr>
      <vt:lpstr>Wingdings</vt:lpstr>
      <vt:lpstr>Arial</vt:lpstr>
      <vt:lpstr>Calibri</vt:lpstr>
      <vt:lpstr>Roboto Thin</vt:lpstr>
      <vt:lpstr>Roboto Slab</vt:lpstr>
      <vt:lpstr>Covers</vt:lpstr>
      <vt:lpstr>Content</vt:lpstr>
      <vt:lpstr>Agenda</vt:lpstr>
      <vt:lpstr>Speakers</vt:lpstr>
      <vt:lpstr>Profile</vt:lpstr>
      <vt:lpstr>About</vt:lpstr>
      <vt:lpstr>Chapter</vt:lpstr>
      <vt:lpstr>Timeline</vt:lpstr>
      <vt:lpstr>Quotes</vt:lpstr>
      <vt:lpstr>Back Cover</vt:lpstr>
      <vt:lpstr>WWW or Claim</vt:lpstr>
      <vt:lpstr>Case Study</vt:lpstr>
      <vt:lpstr>Screenshots</vt:lpstr>
      <vt:lpstr>Mockups</vt:lpstr>
      <vt:lpstr>Pricing Table</vt:lpstr>
      <vt:lpstr>Additional</vt:lpstr>
      <vt:lpstr>Biura Rachunkowe</vt:lpstr>
      <vt:lpstr>Agenda</vt:lpstr>
      <vt:lpstr>Trendy na rynku  Biur Rachunkowych</vt:lpstr>
      <vt:lpstr>Trendy na rynku Biur Rachunkowych</vt:lpstr>
      <vt:lpstr>Trendy na rynku Biur Rachunkowych</vt:lpstr>
      <vt:lpstr>Trendy na rynku Biur Rachunkowych</vt:lpstr>
      <vt:lpstr>Trendy na rynku Biur Rachunkowych</vt:lpstr>
      <vt:lpstr>Trendy na rynku Biur Rachunkowych</vt:lpstr>
      <vt:lpstr>Oferta dla Biur Rachunkowych oraz ich Klientów</vt:lpstr>
      <vt:lpstr>2.1 Rozwiązania dla Biur Rachunkowych </vt:lpstr>
      <vt:lpstr>Comarch ERP Optima</vt:lpstr>
      <vt:lpstr>Prezentacja programu PowerPoint</vt:lpstr>
      <vt:lpstr>Comarch ERP Optima – dlaczego warto?</vt:lpstr>
      <vt:lpstr>2.1 Rozwiązania dla Biur Rachunkowych </vt:lpstr>
      <vt:lpstr>Comarch OCR </vt:lpstr>
      <vt:lpstr>Comarch OCR</vt:lpstr>
      <vt:lpstr>Comarch OCR</vt:lpstr>
      <vt:lpstr>2.1 Rozwiązania dla Biur Rachunkowych </vt:lpstr>
      <vt:lpstr>iKsiegowosc24.pl</vt:lpstr>
      <vt:lpstr>Internetowa Wymiana Danych między Przedsiębiorcą a Biurem Rachunkowym</vt:lpstr>
      <vt:lpstr>iKsiegowosc24.pl</vt:lpstr>
      <vt:lpstr>iKsiegowosc24.pl</vt:lpstr>
      <vt:lpstr>2.1 Rozwiązania dla Biur Rachunkowych </vt:lpstr>
      <vt:lpstr>Gwarancja bezpieczeństwa danych – IBARD</vt:lpstr>
      <vt:lpstr>2.1 Rozwiązania dla Biur Rachunkowych </vt:lpstr>
      <vt:lpstr>Comarch MyPoint </vt:lpstr>
      <vt:lpstr>Comarch MyPoint</vt:lpstr>
      <vt:lpstr>Prezentacja programu PowerPoint</vt:lpstr>
      <vt:lpstr>Prezentacja programu PowerPoint</vt:lpstr>
      <vt:lpstr>2.1 Rozwiązania dla Biur Rachunkowych </vt:lpstr>
      <vt:lpstr>Comarch BI Point Menadżer – wymiana danych z Przedsiębiorcą</vt:lpstr>
      <vt:lpstr>Comarch BI Point Menadżer</vt:lpstr>
      <vt:lpstr>Comarch BI Point Menadżer - modele współpracy </vt:lpstr>
      <vt:lpstr>2.1 Rozwiązania dla Biur Rachunkowych </vt:lpstr>
      <vt:lpstr>Comarch HRM</vt:lpstr>
      <vt:lpstr>Comarch HRM</vt:lpstr>
      <vt:lpstr>2.2 Aplikacje dla Klientów Biura Rachunkowego</vt:lpstr>
      <vt:lpstr>Modele współpracy</vt:lpstr>
      <vt:lpstr>Prezentacja programu PowerPoint</vt:lpstr>
      <vt:lpstr>Comarch ERP Optima </vt:lpstr>
      <vt:lpstr>Aplikacje dla Klientów Biura Rachunkowego</vt:lpstr>
      <vt:lpstr>Dla kogo Comarch Moje Biuro Rachunkowe?</vt:lpstr>
      <vt:lpstr>Prezentacja programu PowerPoint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przedsiębiorców</vt:lpstr>
      <vt:lpstr>Comarch Moje Biuro Rachunkowe – korzyści dla Biur</vt:lpstr>
      <vt:lpstr>Aplikacje dla Klientów Biura Rachunkowego</vt:lpstr>
      <vt:lpstr>Comarch ERP XT</vt:lpstr>
      <vt:lpstr>Klient Comarch ERP XT – Raport BI</vt:lpstr>
      <vt:lpstr>Comarch ERP XT – kompletny ekosystem dla Mikrofirmy</vt:lpstr>
      <vt:lpstr>Comarch OCR w aplikacjach mobilnych</vt:lpstr>
      <vt:lpstr>Kompatybilność systemów Comarch</vt:lpstr>
      <vt:lpstr>Przewagi konkurencyjne aplikacji Comarch dla mikrofirm</vt:lpstr>
      <vt:lpstr>Dlaczego warto wybrać produkty Comarch ERP?</vt:lpstr>
      <vt:lpstr>Dlaczego warto wybrać produkty Comarch ERP?</vt:lpstr>
      <vt:lpstr>Dlaczego warto wybrać produkty Comarch ERP?</vt:lpstr>
      <vt:lpstr>Dlaczego warto wybrać produkty Comarch ERP?</vt:lpstr>
      <vt:lpstr>Dlaczego warto wybrać produkty Comarch ERP?</vt:lpstr>
      <vt:lpstr>Dlaczego warto wybrać produkty Comarch ERP?</vt:lpstr>
      <vt:lpstr>Biura Rachunkowe mogą więcej – współpraca z Comarch</vt:lpstr>
      <vt:lpstr>Wybierz formę współpracy</vt:lpstr>
      <vt:lpstr>Podsumowanie</vt:lpstr>
      <vt:lpstr>Podsumowanie</vt:lpstr>
      <vt:lpstr>Prezentacja firmy Comarch</vt:lpstr>
      <vt:lpstr>Prezentacja programu PowerPoint</vt:lpstr>
      <vt:lpstr>Doświadczenie i innowacyjność</vt:lpstr>
      <vt:lpstr>Sektory Comarch</vt:lpstr>
      <vt:lpstr>Przychody ze sprzedaży</vt:lpstr>
      <vt:lpstr>Własne centra badawczo-rozwojowe</vt:lpstr>
      <vt:lpstr>Comarch  Data Center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dla firmy  [wpisz nazwę]</dc:title>
  <dc:creator>Aleksandra Różycka</dc:creator>
  <cp:lastModifiedBy>krzycht</cp:lastModifiedBy>
  <cp:revision>475</cp:revision>
  <dcterms:created xsi:type="dcterms:W3CDTF">2020-06-08T10:37:31Z</dcterms:created>
  <dcterms:modified xsi:type="dcterms:W3CDTF">2022-12-16T19:24:29Z</dcterms:modified>
</cp:coreProperties>
</file>